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4"/>
    <p:sldMasterId id="2147483663" r:id="rId5"/>
    <p:sldMasterId id="2147483709" r:id="rId6"/>
  </p:sldMasterIdLst>
  <p:notesMasterIdLst>
    <p:notesMasterId r:id="rId18"/>
  </p:notesMasterIdLst>
  <p:handoutMasterIdLst>
    <p:handoutMasterId r:id="rId19"/>
  </p:handoutMasterIdLst>
  <p:sldIdLst>
    <p:sldId id="329" r:id="rId7"/>
    <p:sldId id="332" r:id="rId8"/>
    <p:sldId id="333" r:id="rId9"/>
    <p:sldId id="334" r:id="rId10"/>
    <p:sldId id="341" r:id="rId11"/>
    <p:sldId id="335" r:id="rId12"/>
    <p:sldId id="336" r:id="rId13"/>
    <p:sldId id="337" r:id="rId14"/>
    <p:sldId id="338" r:id="rId15"/>
    <p:sldId id="339" r:id="rId16"/>
    <p:sldId id="340" r:id="rId17"/>
  </p:sldIdLst>
  <p:sldSz cx="24382413" cy="13716000"/>
  <p:notesSz cx="10234613" cy="71040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B7A1FC-B193-4683-AD59-2E9402AC9D62}">
          <p14:sldIdLst>
            <p14:sldId id="329"/>
            <p14:sldId id="332"/>
            <p14:sldId id="333"/>
            <p14:sldId id="334"/>
            <p14:sldId id="341"/>
            <p14:sldId id="335"/>
            <p14:sldId id="336"/>
            <p14:sldId id="337"/>
            <p14:sldId id="338"/>
            <p14:sldId id="339"/>
            <p14:sldId id="3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0A13F"/>
    <a:srgbClr val="5264A6"/>
    <a:srgbClr val="1F569B"/>
    <a:srgbClr val="F8A6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09" autoAdjust="0"/>
    <p:restoredTop sz="95033" autoAdjust="0"/>
  </p:normalViewPr>
  <p:slideViewPr>
    <p:cSldViewPr snapToGrid="0">
      <p:cViewPr varScale="1">
        <p:scale>
          <a:sx n="64" d="100"/>
          <a:sy n="64" d="100"/>
        </p:scale>
        <p:origin x="26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de Groot" userId="d2da3b18-8969-4aee-923f-b08750b9704f" providerId="ADAL" clId="{720E5802-928C-4E59-B5DB-3216A30C740D}"/>
    <pc:docChg chg="modSld">
      <pc:chgData name="Wendy de Groot" userId="d2da3b18-8969-4aee-923f-b08750b9704f" providerId="ADAL" clId="{720E5802-928C-4E59-B5DB-3216A30C740D}" dt="2024-11-21T14:01:51.986" v="4" actId="20577"/>
      <pc:docMkLst>
        <pc:docMk/>
      </pc:docMkLst>
      <pc:sldChg chg="modSp mod">
        <pc:chgData name="Wendy de Groot" userId="d2da3b18-8969-4aee-923f-b08750b9704f" providerId="ADAL" clId="{720E5802-928C-4E59-B5DB-3216A30C740D}" dt="2024-11-21T14:01:51.986" v="4" actId="20577"/>
        <pc:sldMkLst>
          <pc:docMk/>
          <pc:sldMk cId="708748970" sldId="332"/>
        </pc:sldMkLst>
        <pc:spChg chg="mod">
          <ac:chgData name="Wendy de Groot" userId="d2da3b18-8969-4aee-923f-b08750b9704f" providerId="ADAL" clId="{720E5802-928C-4E59-B5DB-3216A30C740D}" dt="2024-11-21T14:01:51.986" v="4" actId="20577"/>
          <ac:spMkLst>
            <pc:docMk/>
            <pc:sldMk cId="708748970" sldId="332"/>
            <ac:spMk id="4" creationId="{4F5C2EBA-6463-0993-CDB7-B09B86B622D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3A424CBC-50FC-984F-A3A4-6BD17CB86A13}"/>
              </a:ext>
            </a:extLst>
          </p:cNvPr>
          <p:cNvSpPr>
            <a:spLocks noGrp="1"/>
          </p:cNvSpPr>
          <p:nvPr>
            <p:ph type="sldNum" sz="quarter" idx="3"/>
          </p:nvPr>
        </p:nvSpPr>
        <p:spPr>
          <a:xfrm>
            <a:off x="5797246" y="6747627"/>
            <a:ext cx="4434999" cy="356436"/>
          </a:xfrm>
          <a:prstGeom prst="rect">
            <a:avLst/>
          </a:prstGeom>
        </p:spPr>
        <p:txBody>
          <a:bodyPr vert="horz" lIns="99075" tIns="49538" rIns="99075" bIns="49538" rtlCol="0" anchor="b"/>
          <a:lstStyle>
            <a:lvl1pPr algn="r">
              <a:defRPr sz="1300"/>
            </a:lvl1pPr>
          </a:lstStyle>
          <a:p>
            <a:fld id="{B7B10356-7D73-D043-B5E0-7DD9805D85E9}" type="slidenum">
              <a:rPr lang="nl-NL" smtClean="0"/>
              <a:t>‹nr.›</a:t>
            </a:fld>
            <a:endParaRPr lang="nl-NL"/>
          </a:p>
        </p:txBody>
      </p:sp>
    </p:spTree>
    <p:extLst>
      <p:ext uri="{BB962C8B-B14F-4D97-AF65-F5344CB8AC3E}">
        <p14:creationId xmlns:p14="http://schemas.microsoft.com/office/powerpoint/2010/main" val="17249085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434999" cy="356437"/>
          </a:xfrm>
          <a:prstGeom prst="rect">
            <a:avLst/>
          </a:prstGeom>
        </p:spPr>
        <p:txBody>
          <a:bodyPr vert="horz" lIns="99075" tIns="49538" rIns="99075" bIns="49538" rtlCol="0"/>
          <a:lstStyle>
            <a:lvl1pPr algn="l">
              <a:defRPr sz="1300"/>
            </a:lvl1pPr>
          </a:lstStyle>
          <a:p>
            <a:endParaRPr lang="nl-NL"/>
          </a:p>
        </p:txBody>
      </p:sp>
      <p:sp>
        <p:nvSpPr>
          <p:cNvPr id="3" name="Tijdelijke aanduiding voor datum 2"/>
          <p:cNvSpPr>
            <a:spLocks noGrp="1"/>
          </p:cNvSpPr>
          <p:nvPr>
            <p:ph type="dt" idx="1"/>
          </p:nvPr>
        </p:nvSpPr>
        <p:spPr>
          <a:xfrm>
            <a:off x="5797246" y="0"/>
            <a:ext cx="4434999" cy="356437"/>
          </a:xfrm>
          <a:prstGeom prst="rect">
            <a:avLst/>
          </a:prstGeom>
        </p:spPr>
        <p:txBody>
          <a:bodyPr vert="horz" lIns="99075" tIns="49538" rIns="99075" bIns="49538" rtlCol="0"/>
          <a:lstStyle>
            <a:lvl1pPr algn="r">
              <a:defRPr sz="1300"/>
            </a:lvl1pPr>
          </a:lstStyle>
          <a:p>
            <a:fld id="{CDFDE01F-7F1C-964B-BD52-344805654429}" type="datetimeFigureOut">
              <a:rPr lang="nl-NL" smtClean="0"/>
              <a:t>21-11-2024</a:t>
            </a:fld>
            <a:endParaRPr lang="nl-NL"/>
          </a:p>
        </p:txBody>
      </p:sp>
      <p:sp>
        <p:nvSpPr>
          <p:cNvPr id="4" name="Tijdelijke aanduiding voor dia-afbeelding 3"/>
          <p:cNvSpPr>
            <a:spLocks noGrp="1" noRot="1" noChangeAspect="1"/>
          </p:cNvSpPr>
          <p:nvPr>
            <p:ph type="sldImg" idx="2"/>
          </p:nvPr>
        </p:nvSpPr>
        <p:spPr>
          <a:xfrm>
            <a:off x="2984500" y="887413"/>
            <a:ext cx="4265613" cy="2398712"/>
          </a:xfrm>
          <a:prstGeom prst="rect">
            <a:avLst/>
          </a:prstGeom>
          <a:noFill/>
          <a:ln w="12700">
            <a:solidFill>
              <a:prstClr val="black"/>
            </a:solidFill>
          </a:ln>
        </p:spPr>
        <p:txBody>
          <a:bodyPr vert="horz" lIns="99075" tIns="49538" rIns="99075" bIns="49538" rtlCol="0" anchor="ctr"/>
          <a:lstStyle/>
          <a:p>
            <a:endParaRPr lang="nl-NL"/>
          </a:p>
        </p:txBody>
      </p:sp>
      <p:sp>
        <p:nvSpPr>
          <p:cNvPr id="5" name="Tijdelijke aanduiding voor notities 4"/>
          <p:cNvSpPr>
            <a:spLocks noGrp="1"/>
          </p:cNvSpPr>
          <p:nvPr>
            <p:ph type="body" sz="quarter" idx="3"/>
          </p:nvPr>
        </p:nvSpPr>
        <p:spPr>
          <a:xfrm>
            <a:off x="1023462" y="3418830"/>
            <a:ext cx="8187690" cy="2797225"/>
          </a:xfrm>
          <a:prstGeom prst="rect">
            <a:avLst/>
          </a:prstGeom>
        </p:spPr>
        <p:txBody>
          <a:bodyPr vert="horz" lIns="99075" tIns="49538" rIns="99075" bIns="49538"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747627"/>
            <a:ext cx="4434999" cy="356436"/>
          </a:xfrm>
          <a:prstGeom prst="rect">
            <a:avLst/>
          </a:prstGeom>
        </p:spPr>
        <p:txBody>
          <a:bodyPr vert="horz" lIns="99075" tIns="49538" rIns="99075" bIns="49538" rtlCol="0" anchor="b"/>
          <a:lstStyle>
            <a:lvl1pPr algn="l">
              <a:defRPr sz="1300"/>
            </a:lvl1pPr>
          </a:lstStyle>
          <a:p>
            <a:r>
              <a:rPr lang="nl-NL"/>
              <a:t>nr</a:t>
            </a:r>
          </a:p>
        </p:txBody>
      </p:sp>
      <p:sp>
        <p:nvSpPr>
          <p:cNvPr id="7" name="Tijdelijke aanduiding voor dianummer 6"/>
          <p:cNvSpPr>
            <a:spLocks noGrp="1"/>
          </p:cNvSpPr>
          <p:nvPr>
            <p:ph type="sldNum" sz="quarter" idx="5"/>
          </p:nvPr>
        </p:nvSpPr>
        <p:spPr>
          <a:xfrm>
            <a:off x="5797246" y="6747627"/>
            <a:ext cx="4434999" cy="356436"/>
          </a:xfrm>
          <a:prstGeom prst="rect">
            <a:avLst/>
          </a:prstGeom>
        </p:spPr>
        <p:txBody>
          <a:bodyPr vert="horz" lIns="99075" tIns="49538" rIns="99075" bIns="49538" rtlCol="0" anchor="b"/>
          <a:lstStyle>
            <a:lvl1pPr algn="r">
              <a:defRPr sz="1300"/>
            </a:lvl1pPr>
          </a:lstStyle>
          <a:p>
            <a:fld id="{390712EC-F17C-974A-A3EE-9F0D0F95D176}" type="slidenum">
              <a:rPr lang="nl-NL" smtClean="0"/>
              <a:t>‹nr.›</a:t>
            </a:fld>
            <a:endParaRPr lang="nl-NL"/>
          </a:p>
        </p:txBody>
      </p:sp>
    </p:spTree>
    <p:extLst>
      <p:ext uri="{BB962C8B-B14F-4D97-AF65-F5344CB8AC3E}">
        <p14:creationId xmlns:p14="http://schemas.microsoft.com/office/powerpoint/2010/main" val="1683763810"/>
      </p:ext>
    </p:extLst>
  </p:cSld>
  <p:clrMap bg1="lt1" tx1="dk1" bg2="lt2" tx2="dk2" accent1="accent1" accent2="accent2" accent3="accent3" accent4="accent4" accent5="accent5" accent6="accent6" hlink="hlink" folHlink="folHlink"/>
  <p:hf hdr="0" ftr="0" dt="0"/>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0712EC-F17C-974A-A3EE-9F0D0F95D176}" type="slidenum">
              <a:rPr lang="nl-NL" smtClean="0"/>
              <a:t>1</a:t>
            </a:fld>
            <a:endParaRPr lang="nl-NL"/>
          </a:p>
        </p:txBody>
      </p:sp>
    </p:spTree>
    <p:extLst>
      <p:ext uri="{BB962C8B-B14F-4D97-AF65-F5344CB8AC3E}">
        <p14:creationId xmlns:p14="http://schemas.microsoft.com/office/powerpoint/2010/main" val="1048769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10</a:t>
            </a:fld>
            <a:endParaRPr lang="nl-NL"/>
          </a:p>
        </p:txBody>
      </p:sp>
    </p:spTree>
    <p:extLst>
      <p:ext uri="{BB962C8B-B14F-4D97-AF65-F5344CB8AC3E}">
        <p14:creationId xmlns:p14="http://schemas.microsoft.com/office/powerpoint/2010/main" val="1353241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11</a:t>
            </a:fld>
            <a:endParaRPr lang="nl-NL"/>
          </a:p>
        </p:txBody>
      </p:sp>
    </p:spTree>
    <p:extLst>
      <p:ext uri="{BB962C8B-B14F-4D97-AF65-F5344CB8AC3E}">
        <p14:creationId xmlns:p14="http://schemas.microsoft.com/office/powerpoint/2010/main" val="949168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2</a:t>
            </a:fld>
            <a:endParaRPr lang="nl-NL"/>
          </a:p>
        </p:txBody>
      </p:sp>
    </p:spTree>
    <p:extLst>
      <p:ext uri="{BB962C8B-B14F-4D97-AF65-F5344CB8AC3E}">
        <p14:creationId xmlns:p14="http://schemas.microsoft.com/office/powerpoint/2010/main" val="10227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3</a:t>
            </a:fld>
            <a:endParaRPr lang="nl-NL"/>
          </a:p>
        </p:txBody>
      </p:sp>
    </p:spTree>
    <p:extLst>
      <p:ext uri="{BB962C8B-B14F-4D97-AF65-F5344CB8AC3E}">
        <p14:creationId xmlns:p14="http://schemas.microsoft.com/office/powerpoint/2010/main" val="116249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4</a:t>
            </a:fld>
            <a:endParaRPr lang="nl-NL"/>
          </a:p>
        </p:txBody>
      </p:sp>
    </p:spTree>
    <p:extLst>
      <p:ext uri="{BB962C8B-B14F-4D97-AF65-F5344CB8AC3E}">
        <p14:creationId xmlns:p14="http://schemas.microsoft.com/office/powerpoint/2010/main" val="2412191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5</a:t>
            </a:fld>
            <a:endParaRPr lang="nl-NL"/>
          </a:p>
        </p:txBody>
      </p:sp>
    </p:spTree>
    <p:extLst>
      <p:ext uri="{BB962C8B-B14F-4D97-AF65-F5344CB8AC3E}">
        <p14:creationId xmlns:p14="http://schemas.microsoft.com/office/powerpoint/2010/main" val="1660712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6</a:t>
            </a:fld>
            <a:endParaRPr lang="nl-NL"/>
          </a:p>
        </p:txBody>
      </p:sp>
    </p:spTree>
    <p:extLst>
      <p:ext uri="{BB962C8B-B14F-4D97-AF65-F5344CB8AC3E}">
        <p14:creationId xmlns:p14="http://schemas.microsoft.com/office/powerpoint/2010/main" val="1691222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7</a:t>
            </a:fld>
            <a:endParaRPr lang="nl-NL"/>
          </a:p>
        </p:txBody>
      </p:sp>
    </p:spTree>
    <p:extLst>
      <p:ext uri="{BB962C8B-B14F-4D97-AF65-F5344CB8AC3E}">
        <p14:creationId xmlns:p14="http://schemas.microsoft.com/office/powerpoint/2010/main" val="2000279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8</a:t>
            </a:fld>
            <a:endParaRPr lang="nl-NL"/>
          </a:p>
        </p:txBody>
      </p:sp>
    </p:spTree>
    <p:extLst>
      <p:ext uri="{BB962C8B-B14F-4D97-AF65-F5344CB8AC3E}">
        <p14:creationId xmlns:p14="http://schemas.microsoft.com/office/powerpoint/2010/main" val="110438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9</a:t>
            </a:fld>
            <a:endParaRPr lang="nl-NL"/>
          </a:p>
        </p:txBody>
      </p:sp>
    </p:spTree>
    <p:extLst>
      <p:ext uri="{BB962C8B-B14F-4D97-AF65-F5344CB8AC3E}">
        <p14:creationId xmlns:p14="http://schemas.microsoft.com/office/powerpoint/2010/main" val="1638914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AFSLUITING-Barendrec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F1B2DC-85BF-DD40-A0F3-BABE9C3A86D6}"/>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3235850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LUITING-Waalwijk">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B57D07D-5BBF-F541-8F39-927D37D093D4}"/>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Cartografenweg 14B, 5141 MT  Waalwijk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1C6222E4-008F-B94B-8A02-1C9003158193}"/>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2488425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SLUITING-Westlan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B57D07D-5BBF-F541-8F39-927D37D093D4}"/>
              </a:ext>
            </a:extLst>
          </p:cNvPr>
          <p:cNvSpPr/>
          <p:nvPr userDrawn="1"/>
        </p:nvSpPr>
        <p:spPr>
          <a:xfrm>
            <a:off x="0" y="12559784"/>
            <a:ext cx="24382413" cy="492443"/>
          </a:xfrm>
          <a:prstGeom prst="rect">
            <a:avLst/>
          </a:prstGeom>
        </p:spPr>
        <p:txBody>
          <a:bodyPr wrap="square">
            <a:spAutoFit/>
          </a:bodyPr>
          <a:lstStyle/>
          <a:p>
            <a:pPr algn="ctr"/>
            <a:r>
              <a:rPr lang="nl-NL" sz="2600" err="1">
                <a:solidFill>
                  <a:srgbClr val="D0A13F"/>
                </a:solidFill>
                <a:latin typeface="☞NEXA-LIGHT" panose="02000000000000000000" pitchFamily="2" charset="77"/>
              </a:rPr>
              <a:t>Leehove</a:t>
            </a:r>
            <a:r>
              <a:rPr lang="nl-NL" sz="2600">
                <a:solidFill>
                  <a:srgbClr val="D0A13F"/>
                </a:solidFill>
                <a:latin typeface="☞NEXA-LIGHT" panose="02000000000000000000" pitchFamily="2" charset="77"/>
              </a:rPr>
              <a:t> 105, 2678 MB  De Lier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E1F4DAA8-5B39-7342-B69C-280034328E76}"/>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2046229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SLUITING-Inhouse Kopper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B57D07D-5BBF-F541-8F39-927D37D093D4}"/>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Industrieweg 114, 2651 BD  Berkel en Rodenrijs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F14F46DB-302B-C840-BCE3-E018B23D64DB}"/>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820265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DAF391-E22A-4669-8343-B7DDCDF224A2}"/>
              </a:ext>
            </a:extLst>
          </p:cNvPr>
          <p:cNvPicPr>
            <a:picLocks noChangeAspect="1"/>
          </p:cNvPicPr>
          <p:nvPr userDrawn="1"/>
        </p:nvPicPr>
        <p:blipFill>
          <a:blip r:embed="rId2"/>
          <a:stretch>
            <a:fillRect/>
          </a:stretch>
        </p:blipFill>
        <p:spPr>
          <a:xfrm>
            <a:off x="8593881" y="4845937"/>
            <a:ext cx="7194651" cy="4024127"/>
          </a:xfrm>
          <a:prstGeom prst="rect">
            <a:avLst/>
          </a:prstGeom>
        </p:spPr>
      </p:pic>
      <p:sp>
        <p:nvSpPr>
          <p:cNvPr id="5" name="Rechthoek 4">
            <a:extLst>
              <a:ext uri="{FF2B5EF4-FFF2-40B4-BE49-F238E27FC236}">
                <a16:creationId xmlns:a16="http://schemas.microsoft.com/office/drawing/2014/main" id="{F28890AC-91B7-4E4A-83C8-3F558E2AD0BC}"/>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Pater van den Elsenlaan 35, 5462 GG  Veghel | </a:t>
            </a:r>
            <a:r>
              <a:rPr lang="nl-NL" sz="2600" b="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spTree>
    <p:extLst>
      <p:ext uri="{BB962C8B-B14F-4D97-AF65-F5344CB8AC3E}">
        <p14:creationId xmlns:p14="http://schemas.microsoft.com/office/powerpoint/2010/main" val="477329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C68E2-21EC-4076-BC4C-E05F09730DAD}"/>
              </a:ext>
            </a:extLst>
          </p:cNvPr>
          <p:cNvSpPr>
            <a:spLocks noGrp="1"/>
          </p:cNvSpPr>
          <p:nvPr>
            <p:ph type="title"/>
          </p:nvPr>
        </p:nvSpPr>
        <p:spPr>
          <a:xfrm>
            <a:off x="1676400" y="730250"/>
            <a:ext cx="21029613" cy="2651125"/>
          </a:xfrm>
          <a:prstGeom prst="rect">
            <a:avLst/>
          </a:prstGeom>
        </p:spPr>
        <p:txBody>
          <a:bodyPr/>
          <a:lstStyle/>
          <a:p>
            <a:r>
              <a:rPr lang="nl-NL"/>
              <a:t>Klik om stijl te bewerken</a:t>
            </a:r>
          </a:p>
        </p:txBody>
      </p:sp>
      <p:pic>
        <p:nvPicPr>
          <p:cNvPr id="4" name="6CB766E7-B770-4875-A27A-B0A64715041D">
            <a:extLst>
              <a:ext uri="{FF2B5EF4-FFF2-40B4-BE49-F238E27FC236}">
                <a16:creationId xmlns:a16="http://schemas.microsoft.com/office/drawing/2014/main" id="{F0020DFB-3DED-43E8-87F6-3CE23DAAB29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1" y="0"/>
            <a:ext cx="24382412" cy="1372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279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FSLUITING-Waalwijk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D6E7BB-4257-8849-B080-54A455D18919}"/>
              </a:ext>
            </a:extLst>
          </p:cNvPr>
          <p:cNvPicPr>
            <a:picLocks noChangeAspect="1"/>
          </p:cNvPicPr>
          <p:nvPr userDrawn="1"/>
        </p:nvPicPr>
        <p:blipFill>
          <a:blip r:embed="rId2"/>
          <a:stretch>
            <a:fillRect/>
          </a:stretch>
        </p:blipFill>
        <p:spPr>
          <a:xfrm>
            <a:off x="8593881" y="4855722"/>
            <a:ext cx="7194651" cy="4024128"/>
          </a:xfrm>
          <a:prstGeom prst="rect">
            <a:avLst/>
          </a:prstGeom>
        </p:spPr>
      </p:pic>
    </p:spTree>
    <p:extLst>
      <p:ext uri="{BB962C8B-B14F-4D97-AF65-F5344CB8AC3E}">
        <p14:creationId xmlns:p14="http://schemas.microsoft.com/office/powerpoint/2010/main" val="1716577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PAGINA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7802" y="2244726"/>
            <a:ext cx="18286810" cy="4775200"/>
          </a:xfrm>
          <a:prstGeom prst="rect">
            <a:avLst/>
          </a:prstGeom>
        </p:spPr>
        <p:txBody>
          <a:bodyPr anchor="b"/>
          <a:lstStyle>
            <a:lvl1pPr algn="ctr">
              <a:defRPr sz="11999">
                <a:solidFill>
                  <a:srgbClr val="1F569B"/>
                </a:solidFill>
              </a:defRPr>
            </a:lvl1pPr>
          </a:lstStyle>
          <a:p>
            <a:r>
              <a:rPr lang="nl-NL"/>
              <a:t>Hoofdtitel</a:t>
            </a:r>
            <a:endParaRPr lang="en-US"/>
          </a:p>
        </p:txBody>
      </p:sp>
      <p:sp>
        <p:nvSpPr>
          <p:cNvPr id="3" name="Subtitle 2"/>
          <p:cNvSpPr>
            <a:spLocks noGrp="1"/>
          </p:cNvSpPr>
          <p:nvPr>
            <p:ph type="subTitle" idx="1" hasCustomPrompt="1"/>
          </p:nvPr>
        </p:nvSpPr>
        <p:spPr>
          <a:xfrm>
            <a:off x="3047802" y="7204076"/>
            <a:ext cx="18286810" cy="3311524"/>
          </a:xfrm>
          <a:prstGeom prst="rect">
            <a:avLst/>
          </a:prstGeom>
        </p:spPr>
        <p:txBody>
          <a:bodyPr/>
          <a:lstStyle>
            <a:lvl1pPr marL="0" indent="0" algn="ctr">
              <a:buNone/>
              <a:defRPr sz="6000" b="0" i="0">
                <a:solidFill>
                  <a:srgbClr val="1F569B"/>
                </a:solidFill>
                <a:latin typeface="☞NEXA-LIGHT" panose="02000000000000000000" pitchFamily="2"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l-NL"/>
              <a:t>Subtitel</a:t>
            </a:r>
            <a:endParaRPr lang="en-US"/>
          </a:p>
        </p:txBody>
      </p:sp>
      <p:pic>
        <p:nvPicPr>
          <p:cNvPr id="6" name="Picture 5">
            <a:extLst>
              <a:ext uri="{FF2B5EF4-FFF2-40B4-BE49-F238E27FC236}">
                <a16:creationId xmlns:a16="http://schemas.microsoft.com/office/drawing/2014/main" id="{8AABFC32-7085-E84E-B7D0-EBB3AF45657F}"/>
              </a:ext>
            </a:extLst>
          </p:cNvPr>
          <p:cNvPicPr>
            <a:picLocks noChangeAspect="1"/>
          </p:cNvPicPr>
          <p:nvPr userDrawn="1"/>
        </p:nvPicPr>
        <p:blipFill>
          <a:blip r:embed="rId2"/>
          <a:stretch>
            <a:fillRect/>
          </a:stretch>
        </p:blipFill>
        <p:spPr>
          <a:xfrm>
            <a:off x="871479" y="685894"/>
            <a:ext cx="4068016" cy="2275331"/>
          </a:xfrm>
          <a:prstGeom prst="rect">
            <a:avLst/>
          </a:prstGeom>
        </p:spPr>
      </p:pic>
    </p:spTree>
    <p:extLst>
      <p:ext uri="{BB962C8B-B14F-4D97-AF65-F5344CB8AC3E}">
        <p14:creationId xmlns:p14="http://schemas.microsoft.com/office/powerpoint/2010/main" val="2081876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1COL)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4541" y="730251"/>
            <a:ext cx="20691581" cy="1169861"/>
          </a:xfrm>
          <a:prstGeom prst="rect">
            <a:avLst/>
          </a:prstGeom>
        </p:spPr>
        <p:txBody>
          <a:bodyPr/>
          <a:lstStyle>
            <a:lvl1pPr>
              <a:defRPr sz="9000"/>
            </a:lvl1pPr>
          </a:lstStyle>
          <a:p>
            <a:r>
              <a:rPr lang="nl-NL"/>
              <a:t>Hoofdtitel</a:t>
            </a:r>
            <a:endParaRPr lang="en-US"/>
          </a:p>
        </p:txBody>
      </p:sp>
      <p:sp>
        <p:nvSpPr>
          <p:cNvPr id="3" name="Content Placeholder 2"/>
          <p:cNvSpPr>
            <a:spLocks noGrp="1"/>
          </p:cNvSpPr>
          <p:nvPr>
            <p:ph idx="1" hasCustomPrompt="1"/>
          </p:nvPr>
        </p:nvSpPr>
        <p:spPr>
          <a:xfrm>
            <a:off x="1676291" y="3651250"/>
            <a:ext cx="21029831" cy="8105774"/>
          </a:xfrm>
          <a:prstGeom prst="rect">
            <a:avLst/>
          </a:prstGeom>
        </p:spPr>
        <p:txBody>
          <a:bodyPr/>
          <a:lstStyle>
            <a:lvl1pPr marL="0" indent="0">
              <a:buNone/>
              <a:defRPr lang="nl-NL" sz="3600" b="0" i="0" u="none" strike="noStrike" smtClean="0">
                <a:solidFill>
                  <a:srgbClr val="1F569B"/>
                </a:solidFill>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cxnSp>
        <p:nvCxnSpPr>
          <p:cNvPr id="7" name="Rechte verbindingslijn 6">
            <a:extLst>
              <a:ext uri="{FF2B5EF4-FFF2-40B4-BE49-F238E27FC236}">
                <a16:creationId xmlns:a16="http://schemas.microsoft.com/office/drawing/2014/main" id="{2108CC18-4054-5B43-BF3F-AA4D60BAFEA2}"/>
              </a:ext>
            </a:extLst>
          </p:cNvPr>
          <p:cNvCxnSpPr>
            <a:cxnSpLocks/>
          </p:cNvCxnSpPr>
          <p:nvPr userDrawn="1"/>
        </p:nvCxnSpPr>
        <p:spPr>
          <a:xfrm flipH="1">
            <a:off x="1676291" y="730251"/>
            <a:ext cx="11013" cy="1970087"/>
          </a:xfrm>
          <a:prstGeom prst="line">
            <a:avLst/>
          </a:prstGeom>
          <a:ln w="127000">
            <a:solidFill>
              <a:srgbClr val="D0A13F"/>
            </a:solidFill>
          </a:ln>
        </p:spPr>
        <p:style>
          <a:lnRef idx="1">
            <a:schemeClr val="accent1"/>
          </a:lnRef>
          <a:fillRef idx="0">
            <a:schemeClr val="accent1"/>
          </a:fillRef>
          <a:effectRef idx="0">
            <a:schemeClr val="accent1"/>
          </a:effectRef>
          <a:fontRef idx="minor">
            <a:schemeClr val="tx1"/>
          </a:fontRef>
        </p:style>
      </p:cxnSp>
      <p:sp>
        <p:nvSpPr>
          <p:cNvPr id="17" name="Tijdelijke aanduiding voor tekst 19">
            <a:extLst>
              <a:ext uri="{FF2B5EF4-FFF2-40B4-BE49-F238E27FC236}">
                <a16:creationId xmlns:a16="http://schemas.microsoft.com/office/drawing/2014/main" id="{5A874472-DB80-BD40-8085-41897942AC13}"/>
              </a:ext>
            </a:extLst>
          </p:cNvPr>
          <p:cNvSpPr>
            <a:spLocks noGrp="1"/>
          </p:cNvSpPr>
          <p:nvPr>
            <p:ph type="body" sz="quarter" idx="10" hasCustomPrompt="1"/>
          </p:nvPr>
        </p:nvSpPr>
        <p:spPr>
          <a:xfrm>
            <a:off x="2014541" y="2005806"/>
            <a:ext cx="20691475" cy="694532"/>
          </a:xfrm>
          <a:prstGeom prst="rect">
            <a:avLst/>
          </a:prstGeom>
        </p:spPr>
        <p:txBody>
          <a:bodyPr/>
          <a:lstStyle>
            <a:lvl1pPr marL="0" indent="0">
              <a:buNone/>
              <a:defRPr sz="6000"/>
            </a:lvl1pPr>
          </a:lstStyle>
          <a:p>
            <a:r>
              <a:rPr lang="nl-NL" sz="5400" b="0" i="0">
                <a:latin typeface="☞NEXA-LIGHT" panose="02000000000000000000" pitchFamily="2" charset="77"/>
              </a:rPr>
              <a:t>Subtitel</a:t>
            </a:r>
            <a:endParaRPr lang="en-US" sz="5400" b="0" i="0">
              <a:latin typeface="☞NEXA-LIGHT" panose="02000000000000000000" pitchFamily="2" charset="77"/>
            </a:endParaRPr>
          </a:p>
        </p:txBody>
      </p:sp>
      <p:sp>
        <p:nvSpPr>
          <p:cNvPr id="8" name="Tijdelijke aanduiding voor dianummer 1">
            <a:extLst>
              <a:ext uri="{FF2B5EF4-FFF2-40B4-BE49-F238E27FC236}">
                <a16:creationId xmlns:a16="http://schemas.microsoft.com/office/drawing/2014/main" id="{A1CB23EE-9ABF-A148-A3C9-3E82F35AABC7}"/>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pic>
        <p:nvPicPr>
          <p:cNvPr id="9" name="Picture 8">
            <a:extLst>
              <a:ext uri="{FF2B5EF4-FFF2-40B4-BE49-F238E27FC236}">
                <a16:creationId xmlns:a16="http://schemas.microsoft.com/office/drawing/2014/main" id="{7BF67AED-BAFB-3D4F-A1BA-F13B455F964A}"/>
              </a:ext>
            </a:extLst>
          </p:cNvPr>
          <p:cNvPicPr>
            <a:picLocks noChangeAspect="1"/>
          </p:cNvPicPr>
          <p:nvPr userDrawn="1"/>
        </p:nvPicPr>
        <p:blipFill>
          <a:blip r:embed="rId2"/>
          <a:stretch>
            <a:fillRect/>
          </a:stretch>
        </p:blipFill>
        <p:spPr>
          <a:xfrm>
            <a:off x="1676291" y="12084978"/>
            <a:ext cx="2180961" cy="1219860"/>
          </a:xfrm>
          <a:prstGeom prst="rect">
            <a:avLst/>
          </a:prstGeom>
        </p:spPr>
      </p:pic>
    </p:spTree>
    <p:extLst>
      <p:ext uri="{BB962C8B-B14F-4D97-AF65-F5344CB8AC3E}">
        <p14:creationId xmlns:p14="http://schemas.microsoft.com/office/powerpoint/2010/main" val="3793912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2COL)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4541" y="730251"/>
            <a:ext cx="20691581" cy="1169861"/>
          </a:xfrm>
          <a:prstGeom prst="rect">
            <a:avLst/>
          </a:prstGeom>
        </p:spPr>
        <p:txBody>
          <a:bodyPr/>
          <a:lstStyle>
            <a:lvl1pPr>
              <a:defRPr sz="9000"/>
            </a:lvl1pPr>
          </a:lstStyle>
          <a:p>
            <a:r>
              <a:rPr lang="nl-NL"/>
              <a:t>Hoofdtitel</a:t>
            </a:r>
            <a:endParaRPr lang="en-US"/>
          </a:p>
        </p:txBody>
      </p:sp>
      <p:sp>
        <p:nvSpPr>
          <p:cNvPr id="3" name="Content Placeholder 2"/>
          <p:cNvSpPr>
            <a:spLocks noGrp="1"/>
          </p:cNvSpPr>
          <p:nvPr>
            <p:ph idx="1" hasCustomPrompt="1"/>
          </p:nvPr>
        </p:nvSpPr>
        <p:spPr>
          <a:xfrm>
            <a:off x="1676292" y="3651250"/>
            <a:ext cx="10362526" cy="8105774"/>
          </a:xfrm>
          <a:prstGeom prst="rect">
            <a:avLst/>
          </a:prstGeom>
        </p:spPr>
        <p:txBody>
          <a:bodyPr/>
          <a:lstStyle>
            <a:lvl1pPr marL="0" indent="0">
              <a:buNone/>
              <a:defRPr lang="nl-NL" sz="3600" b="0" i="0" u="none" strike="noStrike" smtClean="0">
                <a:solidFill>
                  <a:srgbClr val="1F569B"/>
                </a:solidFill>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cxnSp>
        <p:nvCxnSpPr>
          <p:cNvPr id="7" name="Rechte verbindingslijn 6">
            <a:extLst>
              <a:ext uri="{FF2B5EF4-FFF2-40B4-BE49-F238E27FC236}">
                <a16:creationId xmlns:a16="http://schemas.microsoft.com/office/drawing/2014/main" id="{2108CC18-4054-5B43-BF3F-AA4D60BAFEA2}"/>
              </a:ext>
            </a:extLst>
          </p:cNvPr>
          <p:cNvCxnSpPr>
            <a:cxnSpLocks/>
          </p:cNvCxnSpPr>
          <p:nvPr userDrawn="1"/>
        </p:nvCxnSpPr>
        <p:spPr>
          <a:xfrm flipH="1">
            <a:off x="1676291" y="730251"/>
            <a:ext cx="11013" cy="1970087"/>
          </a:xfrm>
          <a:prstGeom prst="line">
            <a:avLst/>
          </a:prstGeom>
          <a:ln w="127000">
            <a:solidFill>
              <a:srgbClr val="D0A13F"/>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15E5BF8-9D21-7B42-AAC2-EDE5352FE021}"/>
              </a:ext>
            </a:extLst>
          </p:cNvPr>
          <p:cNvSpPr>
            <a:spLocks noGrp="1"/>
          </p:cNvSpPr>
          <p:nvPr>
            <p:ph idx="13" hasCustomPrompt="1"/>
          </p:nvPr>
        </p:nvSpPr>
        <p:spPr>
          <a:xfrm>
            <a:off x="12319908" y="3651250"/>
            <a:ext cx="10362526" cy="8105774"/>
          </a:xfrm>
          <a:prstGeom prst="rect">
            <a:avLst/>
          </a:prstGeom>
        </p:spPr>
        <p:txBody>
          <a:bodyPr/>
          <a:lstStyle>
            <a:lvl1pPr marL="0" indent="0">
              <a:buNone/>
              <a:defRPr lang="nl-NL" sz="3600" b="0" i="0" u="none" strike="noStrike" smtClean="0">
                <a:solidFill>
                  <a:srgbClr val="1F569B"/>
                </a:solidFill>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sp>
        <p:nvSpPr>
          <p:cNvPr id="18" name="Tijdelijke aanduiding voor tekst 19">
            <a:extLst>
              <a:ext uri="{FF2B5EF4-FFF2-40B4-BE49-F238E27FC236}">
                <a16:creationId xmlns:a16="http://schemas.microsoft.com/office/drawing/2014/main" id="{FDCB8BE9-CCBD-6C45-A30B-B0693A51F5CA}"/>
              </a:ext>
            </a:extLst>
          </p:cNvPr>
          <p:cNvSpPr>
            <a:spLocks noGrp="1"/>
          </p:cNvSpPr>
          <p:nvPr>
            <p:ph type="body" sz="quarter" idx="10" hasCustomPrompt="1"/>
          </p:nvPr>
        </p:nvSpPr>
        <p:spPr>
          <a:xfrm>
            <a:off x="2014541" y="2005806"/>
            <a:ext cx="20691475" cy="694532"/>
          </a:xfrm>
          <a:prstGeom prst="rect">
            <a:avLst/>
          </a:prstGeom>
        </p:spPr>
        <p:txBody>
          <a:bodyPr/>
          <a:lstStyle>
            <a:lvl1pPr marL="0" indent="0">
              <a:buNone/>
              <a:defRPr sz="6000"/>
            </a:lvl1pPr>
          </a:lstStyle>
          <a:p>
            <a:r>
              <a:rPr lang="nl-NL" sz="5400" b="0" i="0">
                <a:latin typeface="☞NEXA-LIGHT" panose="02000000000000000000" pitchFamily="2" charset="77"/>
              </a:rPr>
              <a:t>Subtitel</a:t>
            </a:r>
            <a:endParaRPr lang="en-US" sz="5400" b="0" i="0">
              <a:latin typeface="☞NEXA-LIGHT" panose="02000000000000000000" pitchFamily="2" charset="77"/>
            </a:endParaRPr>
          </a:p>
        </p:txBody>
      </p:sp>
      <p:sp>
        <p:nvSpPr>
          <p:cNvPr id="8" name="Tijdelijke aanduiding voor dianummer 1">
            <a:extLst>
              <a:ext uri="{FF2B5EF4-FFF2-40B4-BE49-F238E27FC236}">
                <a16:creationId xmlns:a16="http://schemas.microsoft.com/office/drawing/2014/main" id="{90EB0C39-DDA9-F74B-A14D-8D8C12615168}"/>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pic>
        <p:nvPicPr>
          <p:cNvPr id="9" name="Picture 8">
            <a:extLst>
              <a:ext uri="{FF2B5EF4-FFF2-40B4-BE49-F238E27FC236}">
                <a16:creationId xmlns:a16="http://schemas.microsoft.com/office/drawing/2014/main" id="{DCF4323D-804C-3B40-9412-2AAB99002643}"/>
              </a:ext>
            </a:extLst>
          </p:cNvPr>
          <p:cNvPicPr>
            <a:picLocks noChangeAspect="1"/>
          </p:cNvPicPr>
          <p:nvPr userDrawn="1"/>
        </p:nvPicPr>
        <p:blipFill>
          <a:blip r:embed="rId2"/>
          <a:stretch>
            <a:fillRect/>
          </a:stretch>
        </p:blipFill>
        <p:spPr>
          <a:xfrm>
            <a:off x="1676291" y="12084978"/>
            <a:ext cx="2180961" cy="1219860"/>
          </a:xfrm>
          <a:prstGeom prst="rect">
            <a:avLst/>
          </a:prstGeom>
        </p:spPr>
      </p:pic>
    </p:spTree>
    <p:extLst>
      <p:ext uri="{BB962C8B-B14F-4D97-AF65-F5344CB8AC3E}">
        <p14:creationId xmlns:p14="http://schemas.microsoft.com/office/powerpoint/2010/main" val="2513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4541" y="730251"/>
            <a:ext cx="20691581" cy="1169861"/>
          </a:xfrm>
          <a:prstGeom prst="rect">
            <a:avLst/>
          </a:prstGeom>
        </p:spPr>
        <p:txBody>
          <a:bodyPr/>
          <a:lstStyle>
            <a:lvl1pPr>
              <a:defRPr sz="9000"/>
            </a:lvl1pPr>
          </a:lstStyle>
          <a:p>
            <a:r>
              <a:rPr lang="nl-NL"/>
              <a:t>Hoofdtitel</a:t>
            </a:r>
            <a:endParaRPr lang="en-US"/>
          </a:p>
        </p:txBody>
      </p:sp>
      <p:sp>
        <p:nvSpPr>
          <p:cNvPr id="3" name="Content Placeholder 2"/>
          <p:cNvSpPr>
            <a:spLocks noGrp="1"/>
          </p:cNvSpPr>
          <p:nvPr>
            <p:ph idx="1" hasCustomPrompt="1"/>
          </p:nvPr>
        </p:nvSpPr>
        <p:spPr>
          <a:xfrm>
            <a:off x="1676292" y="3651250"/>
            <a:ext cx="10362526" cy="8105774"/>
          </a:xfrm>
          <a:prstGeom prst="rect">
            <a:avLst/>
          </a:prstGeom>
        </p:spPr>
        <p:txBody>
          <a:bodyPr/>
          <a:lstStyle>
            <a:lvl1pPr marL="0" indent="0">
              <a:buNone/>
              <a:defRPr lang="nl-NL" sz="3600" b="0" i="0" u="none" strike="noStrike" smtClean="0">
                <a:solidFill>
                  <a:srgbClr val="1F569B"/>
                </a:solidFill>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cxnSp>
        <p:nvCxnSpPr>
          <p:cNvPr id="7" name="Rechte verbindingslijn 6">
            <a:extLst>
              <a:ext uri="{FF2B5EF4-FFF2-40B4-BE49-F238E27FC236}">
                <a16:creationId xmlns:a16="http://schemas.microsoft.com/office/drawing/2014/main" id="{2108CC18-4054-5B43-BF3F-AA4D60BAFEA2}"/>
              </a:ext>
            </a:extLst>
          </p:cNvPr>
          <p:cNvCxnSpPr>
            <a:cxnSpLocks/>
          </p:cNvCxnSpPr>
          <p:nvPr userDrawn="1"/>
        </p:nvCxnSpPr>
        <p:spPr>
          <a:xfrm flipH="1">
            <a:off x="1676291" y="730251"/>
            <a:ext cx="11013" cy="1970087"/>
          </a:xfrm>
          <a:prstGeom prst="line">
            <a:avLst/>
          </a:prstGeom>
          <a:ln w="127000">
            <a:solidFill>
              <a:srgbClr val="D0A13F"/>
            </a:solidFill>
          </a:ln>
        </p:spPr>
        <p:style>
          <a:lnRef idx="1">
            <a:schemeClr val="accent1"/>
          </a:lnRef>
          <a:fillRef idx="0">
            <a:schemeClr val="accent1"/>
          </a:fillRef>
          <a:effectRef idx="0">
            <a:schemeClr val="accent1"/>
          </a:effectRef>
          <a:fontRef idx="minor">
            <a:schemeClr val="tx1"/>
          </a:fontRef>
        </p:style>
      </p:cxnSp>
      <p:sp>
        <p:nvSpPr>
          <p:cNvPr id="20" name="Tijdelijke aanduiding voor afbeelding 19">
            <a:extLst>
              <a:ext uri="{FF2B5EF4-FFF2-40B4-BE49-F238E27FC236}">
                <a16:creationId xmlns:a16="http://schemas.microsoft.com/office/drawing/2014/main" id="{5CF53D85-B550-D049-B3F0-C005C3D168E2}"/>
              </a:ext>
            </a:extLst>
          </p:cNvPr>
          <p:cNvSpPr>
            <a:spLocks noGrp="1"/>
          </p:cNvSpPr>
          <p:nvPr>
            <p:ph type="pic" sz="quarter" idx="10"/>
          </p:nvPr>
        </p:nvSpPr>
        <p:spPr>
          <a:xfrm>
            <a:off x="13816011" y="-58711"/>
            <a:ext cx="10672763" cy="13882661"/>
          </a:xfrm>
          <a:custGeom>
            <a:avLst/>
            <a:gdLst>
              <a:gd name="connsiteX0" fmla="*/ 0 w 8001000"/>
              <a:gd name="connsiteY0" fmla="*/ 0 h 8001000"/>
              <a:gd name="connsiteX1" fmla="*/ 6667473 w 8001000"/>
              <a:gd name="connsiteY1" fmla="*/ 0 h 8001000"/>
              <a:gd name="connsiteX2" fmla="*/ 8001000 w 8001000"/>
              <a:gd name="connsiteY2" fmla="*/ 1333527 h 8001000"/>
              <a:gd name="connsiteX3" fmla="*/ 8001000 w 8001000"/>
              <a:gd name="connsiteY3" fmla="*/ 8001000 h 8001000"/>
              <a:gd name="connsiteX4" fmla="*/ 0 w 8001000"/>
              <a:gd name="connsiteY4" fmla="*/ 8001000 h 8001000"/>
              <a:gd name="connsiteX5" fmla="*/ 0 w 8001000"/>
              <a:gd name="connsiteY5" fmla="*/ 0 h 8001000"/>
              <a:gd name="connsiteX0" fmla="*/ 0 w 9344025"/>
              <a:gd name="connsiteY0" fmla="*/ 5172075 h 8001000"/>
              <a:gd name="connsiteX1" fmla="*/ 8010498 w 9344025"/>
              <a:gd name="connsiteY1" fmla="*/ 0 h 8001000"/>
              <a:gd name="connsiteX2" fmla="*/ 9344025 w 9344025"/>
              <a:gd name="connsiteY2" fmla="*/ 1333527 h 8001000"/>
              <a:gd name="connsiteX3" fmla="*/ 9344025 w 9344025"/>
              <a:gd name="connsiteY3" fmla="*/ 8001000 h 8001000"/>
              <a:gd name="connsiteX4" fmla="*/ 1343025 w 9344025"/>
              <a:gd name="connsiteY4" fmla="*/ 8001000 h 8001000"/>
              <a:gd name="connsiteX5" fmla="*/ 0 w 9344025"/>
              <a:gd name="connsiteY5" fmla="*/ 5172075 h 8001000"/>
              <a:gd name="connsiteX0" fmla="*/ 0 w 9344025"/>
              <a:gd name="connsiteY0" fmla="*/ 9529763 h 12358688"/>
              <a:gd name="connsiteX1" fmla="*/ 6067398 w 9344025"/>
              <a:gd name="connsiteY1" fmla="*/ 0 h 12358688"/>
              <a:gd name="connsiteX2" fmla="*/ 9344025 w 9344025"/>
              <a:gd name="connsiteY2" fmla="*/ 5691215 h 12358688"/>
              <a:gd name="connsiteX3" fmla="*/ 9344025 w 9344025"/>
              <a:gd name="connsiteY3" fmla="*/ 12358688 h 12358688"/>
              <a:gd name="connsiteX4" fmla="*/ 1343025 w 9344025"/>
              <a:gd name="connsiteY4" fmla="*/ 12358688 h 12358688"/>
              <a:gd name="connsiteX5" fmla="*/ 0 w 9344025"/>
              <a:gd name="connsiteY5" fmla="*/ 9529763 h 12358688"/>
              <a:gd name="connsiteX0" fmla="*/ 0 w 9344025"/>
              <a:gd name="connsiteY0" fmla="*/ 9529763 h 14816138"/>
              <a:gd name="connsiteX1" fmla="*/ 6067398 w 9344025"/>
              <a:gd name="connsiteY1" fmla="*/ 0 h 14816138"/>
              <a:gd name="connsiteX2" fmla="*/ 9344025 w 9344025"/>
              <a:gd name="connsiteY2" fmla="*/ 5691215 h 14816138"/>
              <a:gd name="connsiteX3" fmla="*/ 9344025 w 9344025"/>
              <a:gd name="connsiteY3" fmla="*/ 12358688 h 14816138"/>
              <a:gd name="connsiteX4" fmla="*/ 3200400 w 9344025"/>
              <a:gd name="connsiteY4" fmla="*/ 14816138 h 14816138"/>
              <a:gd name="connsiteX5" fmla="*/ 0 w 9344025"/>
              <a:gd name="connsiteY5" fmla="*/ 9529763 h 14816138"/>
              <a:gd name="connsiteX0" fmla="*/ 0 w 11344275"/>
              <a:gd name="connsiteY0" fmla="*/ 9529763 h 14844713"/>
              <a:gd name="connsiteX1" fmla="*/ 6067398 w 11344275"/>
              <a:gd name="connsiteY1" fmla="*/ 0 h 14844713"/>
              <a:gd name="connsiteX2" fmla="*/ 9344025 w 11344275"/>
              <a:gd name="connsiteY2" fmla="*/ 5691215 h 14844713"/>
              <a:gd name="connsiteX3" fmla="*/ 11344275 w 11344275"/>
              <a:gd name="connsiteY3" fmla="*/ 14844713 h 14844713"/>
              <a:gd name="connsiteX4" fmla="*/ 3200400 w 11344275"/>
              <a:gd name="connsiteY4" fmla="*/ 14816138 h 14844713"/>
              <a:gd name="connsiteX5" fmla="*/ 0 w 11344275"/>
              <a:gd name="connsiteY5" fmla="*/ 9529763 h 14844713"/>
              <a:gd name="connsiteX0" fmla="*/ 0 w 12172950"/>
              <a:gd name="connsiteY0" fmla="*/ 9529763 h 14844713"/>
              <a:gd name="connsiteX1" fmla="*/ 6067398 w 12172950"/>
              <a:gd name="connsiteY1" fmla="*/ 0 h 14844713"/>
              <a:gd name="connsiteX2" fmla="*/ 12172950 w 12172950"/>
              <a:gd name="connsiteY2" fmla="*/ 19077 h 14844713"/>
              <a:gd name="connsiteX3" fmla="*/ 11344275 w 12172950"/>
              <a:gd name="connsiteY3" fmla="*/ 14844713 h 14844713"/>
              <a:gd name="connsiteX4" fmla="*/ 3200400 w 12172950"/>
              <a:gd name="connsiteY4" fmla="*/ 14816138 h 14844713"/>
              <a:gd name="connsiteX5" fmla="*/ 0 w 12172950"/>
              <a:gd name="connsiteY5" fmla="*/ 9529763 h 14844713"/>
              <a:gd name="connsiteX0" fmla="*/ 0 w 12172950"/>
              <a:gd name="connsiteY0" fmla="*/ 9510686 h 14825636"/>
              <a:gd name="connsiteX1" fmla="*/ 5581623 w 12172950"/>
              <a:gd name="connsiteY1" fmla="*/ 609573 h 14825636"/>
              <a:gd name="connsiteX2" fmla="*/ 12172950 w 12172950"/>
              <a:gd name="connsiteY2" fmla="*/ 0 h 14825636"/>
              <a:gd name="connsiteX3" fmla="*/ 11344275 w 12172950"/>
              <a:gd name="connsiteY3" fmla="*/ 14825636 h 14825636"/>
              <a:gd name="connsiteX4" fmla="*/ 3200400 w 12172950"/>
              <a:gd name="connsiteY4" fmla="*/ 14797061 h 14825636"/>
              <a:gd name="connsiteX5" fmla="*/ 0 w 12172950"/>
              <a:gd name="connsiteY5" fmla="*/ 9510686 h 14825636"/>
              <a:gd name="connsiteX0" fmla="*/ 0 w 11344275"/>
              <a:gd name="connsiteY0" fmla="*/ 8910611 h 14225561"/>
              <a:gd name="connsiteX1" fmla="*/ 5581623 w 11344275"/>
              <a:gd name="connsiteY1" fmla="*/ 9498 h 14225561"/>
              <a:gd name="connsiteX2" fmla="*/ 10629900 w 11344275"/>
              <a:gd name="connsiteY2" fmla="*/ 0 h 14225561"/>
              <a:gd name="connsiteX3" fmla="*/ 11344275 w 11344275"/>
              <a:gd name="connsiteY3" fmla="*/ 14225561 h 14225561"/>
              <a:gd name="connsiteX4" fmla="*/ 3200400 w 11344275"/>
              <a:gd name="connsiteY4" fmla="*/ 14196986 h 14225561"/>
              <a:gd name="connsiteX5" fmla="*/ 0 w 11344275"/>
              <a:gd name="connsiteY5" fmla="*/ 8910611 h 14225561"/>
              <a:gd name="connsiteX0" fmla="*/ 0 w 10672763"/>
              <a:gd name="connsiteY0" fmla="*/ 8910611 h 14196986"/>
              <a:gd name="connsiteX1" fmla="*/ 5581623 w 10672763"/>
              <a:gd name="connsiteY1" fmla="*/ 9498 h 14196986"/>
              <a:gd name="connsiteX2" fmla="*/ 10629900 w 10672763"/>
              <a:gd name="connsiteY2" fmla="*/ 0 h 14196986"/>
              <a:gd name="connsiteX3" fmla="*/ 10672763 w 10672763"/>
              <a:gd name="connsiteY3" fmla="*/ 13882661 h 14196986"/>
              <a:gd name="connsiteX4" fmla="*/ 3200400 w 10672763"/>
              <a:gd name="connsiteY4" fmla="*/ 14196986 h 14196986"/>
              <a:gd name="connsiteX5" fmla="*/ 0 w 10672763"/>
              <a:gd name="connsiteY5" fmla="*/ 8910611 h 14196986"/>
              <a:gd name="connsiteX0" fmla="*/ 0 w 10672763"/>
              <a:gd name="connsiteY0" fmla="*/ 8910611 h 13882661"/>
              <a:gd name="connsiteX1" fmla="*/ 5581623 w 10672763"/>
              <a:gd name="connsiteY1" fmla="*/ 9498 h 13882661"/>
              <a:gd name="connsiteX2" fmla="*/ 10629900 w 10672763"/>
              <a:gd name="connsiteY2" fmla="*/ 0 h 13882661"/>
              <a:gd name="connsiteX3" fmla="*/ 10672763 w 10672763"/>
              <a:gd name="connsiteY3" fmla="*/ 13882661 h 13882661"/>
              <a:gd name="connsiteX4" fmla="*/ 3071813 w 10672763"/>
              <a:gd name="connsiteY4" fmla="*/ 13882661 h 13882661"/>
              <a:gd name="connsiteX5" fmla="*/ 0 w 10672763"/>
              <a:gd name="connsiteY5" fmla="*/ 8910611 h 1388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72763" h="13882661">
                <a:moveTo>
                  <a:pt x="0" y="8910611"/>
                </a:moveTo>
                <a:lnTo>
                  <a:pt x="5581623" y="9498"/>
                </a:lnTo>
                <a:lnTo>
                  <a:pt x="10629900" y="0"/>
                </a:lnTo>
                <a:lnTo>
                  <a:pt x="10672763" y="13882661"/>
                </a:lnTo>
                <a:lnTo>
                  <a:pt x="3071813" y="13882661"/>
                </a:lnTo>
                <a:lnTo>
                  <a:pt x="0" y="8910611"/>
                </a:lnTo>
                <a:close/>
              </a:path>
            </a:pathLst>
          </a:custGeom>
        </p:spPr>
        <p:txBody>
          <a:bodyPr/>
          <a:lstStyle/>
          <a:p>
            <a:endParaRPr lang="nl-NL"/>
          </a:p>
        </p:txBody>
      </p:sp>
      <p:sp>
        <p:nvSpPr>
          <p:cNvPr id="21" name="Tijdelijke aanduiding voor tekst 19">
            <a:extLst>
              <a:ext uri="{FF2B5EF4-FFF2-40B4-BE49-F238E27FC236}">
                <a16:creationId xmlns:a16="http://schemas.microsoft.com/office/drawing/2014/main" id="{3A1139BB-7EB8-6C44-A959-EF5EFE74D11F}"/>
              </a:ext>
            </a:extLst>
          </p:cNvPr>
          <p:cNvSpPr>
            <a:spLocks noGrp="1"/>
          </p:cNvSpPr>
          <p:nvPr>
            <p:ph type="body" sz="quarter" idx="11" hasCustomPrompt="1"/>
          </p:nvPr>
        </p:nvSpPr>
        <p:spPr>
          <a:xfrm>
            <a:off x="2014541" y="2005806"/>
            <a:ext cx="20691475" cy="694532"/>
          </a:xfrm>
          <a:prstGeom prst="rect">
            <a:avLst/>
          </a:prstGeom>
        </p:spPr>
        <p:txBody>
          <a:bodyPr/>
          <a:lstStyle>
            <a:lvl1pPr marL="0" indent="0">
              <a:buNone/>
              <a:defRPr sz="6000"/>
            </a:lvl1pPr>
          </a:lstStyle>
          <a:p>
            <a:r>
              <a:rPr lang="nl-NL" sz="5400" b="0" i="0">
                <a:latin typeface="☞NEXA-LIGHT" panose="02000000000000000000" pitchFamily="2" charset="77"/>
              </a:rPr>
              <a:t>Subtitel</a:t>
            </a:r>
            <a:endParaRPr lang="en-US" sz="5400" b="0" i="0">
              <a:latin typeface="☞NEXA-LIGHT" panose="02000000000000000000" pitchFamily="2" charset="77"/>
            </a:endParaRPr>
          </a:p>
        </p:txBody>
      </p:sp>
      <p:sp>
        <p:nvSpPr>
          <p:cNvPr id="8" name="Tijdelijke aanduiding voor dianummer 1">
            <a:extLst>
              <a:ext uri="{FF2B5EF4-FFF2-40B4-BE49-F238E27FC236}">
                <a16:creationId xmlns:a16="http://schemas.microsoft.com/office/drawing/2014/main" id="{BF135A04-CB99-9C43-9703-1CD435D47E7A}"/>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pic>
        <p:nvPicPr>
          <p:cNvPr id="9" name="Picture 8">
            <a:extLst>
              <a:ext uri="{FF2B5EF4-FFF2-40B4-BE49-F238E27FC236}">
                <a16:creationId xmlns:a16="http://schemas.microsoft.com/office/drawing/2014/main" id="{61ECF48F-B0DA-A943-AE97-69B7E6CFE725}"/>
              </a:ext>
            </a:extLst>
          </p:cNvPr>
          <p:cNvPicPr>
            <a:picLocks noChangeAspect="1"/>
          </p:cNvPicPr>
          <p:nvPr userDrawn="1"/>
        </p:nvPicPr>
        <p:blipFill>
          <a:blip r:embed="rId3"/>
          <a:stretch>
            <a:fillRect/>
          </a:stretch>
        </p:blipFill>
        <p:spPr>
          <a:xfrm>
            <a:off x="1676291" y="12084978"/>
            <a:ext cx="2180961" cy="1219860"/>
          </a:xfrm>
          <a:prstGeom prst="rect">
            <a:avLst/>
          </a:prstGeom>
        </p:spPr>
      </p:pic>
    </p:spTree>
    <p:extLst>
      <p:ext uri="{BB962C8B-B14F-4D97-AF65-F5344CB8AC3E}">
        <p14:creationId xmlns:p14="http://schemas.microsoft.com/office/powerpoint/2010/main" val="264654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PAGINA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7802" y="2244726"/>
            <a:ext cx="18286810" cy="4775200"/>
          </a:xfrm>
          <a:prstGeom prst="rect">
            <a:avLst/>
          </a:prstGeom>
        </p:spPr>
        <p:txBody>
          <a:bodyPr anchor="b"/>
          <a:lstStyle>
            <a:lvl1pPr algn="ctr">
              <a:defRPr sz="11999">
                <a:solidFill>
                  <a:schemeClr val="bg1"/>
                </a:solidFill>
              </a:defRPr>
            </a:lvl1pPr>
          </a:lstStyle>
          <a:p>
            <a:r>
              <a:rPr lang="nl-NL"/>
              <a:t>Hoofdtitel</a:t>
            </a:r>
            <a:endParaRPr lang="en-US"/>
          </a:p>
        </p:txBody>
      </p:sp>
      <p:sp>
        <p:nvSpPr>
          <p:cNvPr id="3" name="Subtitle 2"/>
          <p:cNvSpPr>
            <a:spLocks noGrp="1"/>
          </p:cNvSpPr>
          <p:nvPr>
            <p:ph type="subTitle" idx="1" hasCustomPrompt="1"/>
          </p:nvPr>
        </p:nvSpPr>
        <p:spPr>
          <a:xfrm>
            <a:off x="3047802" y="7204076"/>
            <a:ext cx="18286810" cy="3311524"/>
          </a:xfrm>
          <a:prstGeom prst="rect">
            <a:avLst/>
          </a:prstGeom>
        </p:spPr>
        <p:txBody>
          <a:bodyPr/>
          <a:lstStyle>
            <a:lvl1pPr marL="0" indent="0" algn="ctr">
              <a:buNone/>
              <a:defRPr sz="6000" b="0" i="0">
                <a:latin typeface="☞NEXA-LIGHT" panose="02000000000000000000" pitchFamily="2"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l-NL"/>
              <a:t>Subtitel</a:t>
            </a:r>
            <a:endParaRPr lang="en-US"/>
          </a:p>
        </p:txBody>
      </p:sp>
      <p:sp>
        <p:nvSpPr>
          <p:cNvPr id="7" name="Tijdelijke aanduiding voor dianummer 1">
            <a:extLst>
              <a:ext uri="{FF2B5EF4-FFF2-40B4-BE49-F238E27FC236}">
                <a16:creationId xmlns:a16="http://schemas.microsoft.com/office/drawing/2014/main" id="{ACC2E518-EAC2-D14B-B5BF-BBFB2FEF78DD}"/>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pic>
        <p:nvPicPr>
          <p:cNvPr id="9" name="Picture 8">
            <a:extLst>
              <a:ext uri="{FF2B5EF4-FFF2-40B4-BE49-F238E27FC236}">
                <a16:creationId xmlns:a16="http://schemas.microsoft.com/office/drawing/2014/main" id="{9BCC89A0-83F2-9848-84D8-BAE663DAFB92}"/>
              </a:ext>
            </a:extLst>
          </p:cNvPr>
          <p:cNvPicPr>
            <a:picLocks noChangeAspect="1"/>
          </p:cNvPicPr>
          <p:nvPr userDrawn="1"/>
        </p:nvPicPr>
        <p:blipFill>
          <a:blip r:embed="rId2"/>
          <a:stretch>
            <a:fillRect/>
          </a:stretch>
        </p:blipFill>
        <p:spPr>
          <a:xfrm>
            <a:off x="871479" y="685894"/>
            <a:ext cx="4068016" cy="2275331"/>
          </a:xfrm>
          <a:prstGeom prst="rect">
            <a:avLst/>
          </a:prstGeom>
        </p:spPr>
      </p:pic>
    </p:spTree>
    <p:extLst>
      <p:ext uri="{BB962C8B-B14F-4D97-AF65-F5344CB8AC3E}">
        <p14:creationId xmlns:p14="http://schemas.microsoft.com/office/powerpoint/2010/main" val="2975045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SLUITING-Barendrecht2">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C60423C-034D-BB41-A088-EF77D63A7600}"/>
              </a:ext>
            </a:extLst>
          </p:cNvPr>
          <p:cNvSpPr/>
          <p:nvPr userDrawn="1"/>
        </p:nvSpPr>
        <p:spPr>
          <a:xfrm>
            <a:off x="0" y="12559784"/>
            <a:ext cx="24382413" cy="492443"/>
          </a:xfrm>
          <a:prstGeom prst="rect">
            <a:avLst/>
          </a:prstGeom>
        </p:spPr>
        <p:txBody>
          <a:bodyPr wrap="square">
            <a:spAutoFit/>
          </a:bodyPr>
          <a:lstStyle/>
          <a:p>
            <a:pPr algn="ctr"/>
            <a:r>
              <a:rPr lang="nl-NL" sz="2600" err="1">
                <a:solidFill>
                  <a:srgbClr val="D0A13F"/>
                </a:solidFill>
                <a:latin typeface="☞NEXA-LIGHT" panose="02000000000000000000" pitchFamily="2" charset="77"/>
              </a:rPr>
              <a:t>Ebweg</a:t>
            </a:r>
            <a:r>
              <a:rPr lang="nl-NL" sz="2600">
                <a:solidFill>
                  <a:srgbClr val="D0A13F"/>
                </a:solidFill>
                <a:latin typeface="☞NEXA-LIGHT" panose="02000000000000000000" pitchFamily="2" charset="77"/>
              </a:rPr>
              <a:t> 38a 2991 LT  Barendrecht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spTree>
    <p:extLst>
      <p:ext uri="{BB962C8B-B14F-4D97-AF65-F5344CB8AC3E}">
        <p14:creationId xmlns:p14="http://schemas.microsoft.com/office/powerpoint/2010/main" val="3428038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SLUITING-Berkel2">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D345FFDF-964D-AA42-B44E-7EB1394FA986}"/>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Morsestraat 4, 2652 XG  Berkel en Rodenrijs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5" name="Picture 4">
            <a:extLst>
              <a:ext uri="{FF2B5EF4-FFF2-40B4-BE49-F238E27FC236}">
                <a16:creationId xmlns:a16="http://schemas.microsoft.com/office/drawing/2014/main" id="{3EFF35CE-D830-F640-9DCE-581C309A1D47}"/>
              </a:ext>
            </a:extLst>
          </p:cNvPr>
          <p:cNvPicPr>
            <a:picLocks noChangeAspect="1"/>
          </p:cNvPicPr>
          <p:nvPr userDrawn="1"/>
        </p:nvPicPr>
        <p:blipFill>
          <a:blip r:embed="rId2"/>
          <a:stretch>
            <a:fillRect/>
          </a:stretch>
        </p:blipFill>
        <p:spPr>
          <a:xfrm>
            <a:off x="8593881" y="4855722"/>
            <a:ext cx="7194651" cy="4024128"/>
          </a:xfrm>
          <a:prstGeom prst="rect">
            <a:avLst/>
          </a:prstGeom>
        </p:spPr>
      </p:pic>
    </p:spTree>
    <p:extLst>
      <p:ext uri="{BB962C8B-B14F-4D97-AF65-F5344CB8AC3E}">
        <p14:creationId xmlns:p14="http://schemas.microsoft.com/office/powerpoint/2010/main" val="3990332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FSLUITING-Etten-Leur2">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3C21410-F245-C647-95AD-4737FD244359}"/>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Bredaseweg 61-63, 4872 LA  Etten-Leur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32B2EBA5-ECAC-B94A-8296-6B84A503E18C}"/>
              </a:ext>
            </a:extLst>
          </p:cNvPr>
          <p:cNvPicPr>
            <a:picLocks noChangeAspect="1"/>
          </p:cNvPicPr>
          <p:nvPr userDrawn="1"/>
        </p:nvPicPr>
        <p:blipFill>
          <a:blip r:embed="rId2"/>
          <a:stretch>
            <a:fillRect/>
          </a:stretch>
        </p:blipFill>
        <p:spPr>
          <a:xfrm>
            <a:off x="8593881" y="4855722"/>
            <a:ext cx="7194651" cy="4024128"/>
          </a:xfrm>
          <a:prstGeom prst="rect">
            <a:avLst/>
          </a:prstGeom>
        </p:spPr>
      </p:pic>
    </p:spTree>
    <p:extLst>
      <p:ext uri="{BB962C8B-B14F-4D97-AF65-F5344CB8AC3E}">
        <p14:creationId xmlns:p14="http://schemas.microsoft.com/office/powerpoint/2010/main" val="627354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SLUITING-Heemskerk2">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72D51E8-3555-8540-BC72-0A1AF0C84231}"/>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De Trompet 1703, 1967 DB  Heemskerk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14791CFA-5AB1-1A43-ADF3-CF416BFAFE45}"/>
              </a:ext>
            </a:extLst>
          </p:cNvPr>
          <p:cNvPicPr>
            <a:picLocks noChangeAspect="1"/>
          </p:cNvPicPr>
          <p:nvPr userDrawn="1"/>
        </p:nvPicPr>
        <p:blipFill>
          <a:blip r:embed="rId2"/>
          <a:stretch>
            <a:fillRect/>
          </a:stretch>
        </p:blipFill>
        <p:spPr>
          <a:xfrm>
            <a:off x="8593881" y="4855722"/>
            <a:ext cx="7194651" cy="4024128"/>
          </a:xfrm>
          <a:prstGeom prst="rect">
            <a:avLst/>
          </a:prstGeom>
        </p:spPr>
      </p:pic>
    </p:spTree>
    <p:extLst>
      <p:ext uri="{BB962C8B-B14F-4D97-AF65-F5344CB8AC3E}">
        <p14:creationId xmlns:p14="http://schemas.microsoft.com/office/powerpoint/2010/main" val="501777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SLUITING-Waalwijk2">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646CA82-D83E-1F42-8A37-7C51A9F943E8}"/>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Cartografenweg 14B, 5141 MT  Waalwijk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BCD6E7BB-4257-8849-B080-54A455D18919}"/>
              </a:ext>
            </a:extLst>
          </p:cNvPr>
          <p:cNvPicPr>
            <a:picLocks noChangeAspect="1"/>
          </p:cNvPicPr>
          <p:nvPr userDrawn="1"/>
        </p:nvPicPr>
        <p:blipFill>
          <a:blip r:embed="rId2"/>
          <a:stretch>
            <a:fillRect/>
          </a:stretch>
        </p:blipFill>
        <p:spPr>
          <a:xfrm>
            <a:off x="8593881" y="4855722"/>
            <a:ext cx="7194651" cy="4024128"/>
          </a:xfrm>
          <a:prstGeom prst="rect">
            <a:avLst/>
          </a:prstGeom>
        </p:spPr>
      </p:pic>
    </p:spTree>
    <p:extLst>
      <p:ext uri="{BB962C8B-B14F-4D97-AF65-F5344CB8AC3E}">
        <p14:creationId xmlns:p14="http://schemas.microsoft.com/office/powerpoint/2010/main" val="1914346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SLUITING-Westland2">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7E0F20D-EDA3-B04C-8185-6DAC7B7959E1}"/>
              </a:ext>
            </a:extLst>
          </p:cNvPr>
          <p:cNvSpPr/>
          <p:nvPr userDrawn="1"/>
        </p:nvSpPr>
        <p:spPr>
          <a:xfrm>
            <a:off x="0" y="12559784"/>
            <a:ext cx="24382413" cy="492443"/>
          </a:xfrm>
          <a:prstGeom prst="rect">
            <a:avLst/>
          </a:prstGeom>
        </p:spPr>
        <p:txBody>
          <a:bodyPr wrap="square">
            <a:spAutoFit/>
          </a:bodyPr>
          <a:lstStyle/>
          <a:p>
            <a:pPr algn="ctr"/>
            <a:r>
              <a:rPr lang="nl-NL" sz="2600" err="1">
                <a:solidFill>
                  <a:srgbClr val="D0A13F"/>
                </a:solidFill>
                <a:latin typeface="☞NEXA-LIGHT" panose="02000000000000000000" pitchFamily="2" charset="77"/>
              </a:rPr>
              <a:t>Leehove</a:t>
            </a:r>
            <a:r>
              <a:rPr lang="nl-NL" sz="2600">
                <a:solidFill>
                  <a:srgbClr val="D0A13F"/>
                </a:solidFill>
                <a:latin typeface="☞NEXA-LIGHT" panose="02000000000000000000" pitchFamily="2" charset="77"/>
              </a:rPr>
              <a:t> 105, 2678 MB  De Lier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AC079120-7D5D-1640-9F5E-EA0076ADC4A7}"/>
              </a:ext>
            </a:extLst>
          </p:cNvPr>
          <p:cNvPicPr>
            <a:picLocks noChangeAspect="1"/>
          </p:cNvPicPr>
          <p:nvPr userDrawn="1"/>
        </p:nvPicPr>
        <p:blipFill>
          <a:blip r:embed="rId2"/>
          <a:stretch>
            <a:fillRect/>
          </a:stretch>
        </p:blipFill>
        <p:spPr>
          <a:xfrm>
            <a:off x="8593881" y="4855722"/>
            <a:ext cx="7194651" cy="4024128"/>
          </a:xfrm>
          <a:prstGeom prst="rect">
            <a:avLst/>
          </a:prstGeom>
        </p:spPr>
      </p:pic>
    </p:spTree>
    <p:extLst>
      <p:ext uri="{BB962C8B-B14F-4D97-AF65-F5344CB8AC3E}">
        <p14:creationId xmlns:p14="http://schemas.microsoft.com/office/powerpoint/2010/main" val="3827154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SLUITING-Inhouse Koppert2">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E6A5FA-5F2D-4547-A762-D0C705B10A8F}"/>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Industrieweg 114, 2651 BD  Berkel en Rodenrijs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6B09BCBB-37AE-BE40-948D-E0D5619CC644}"/>
              </a:ext>
            </a:extLst>
          </p:cNvPr>
          <p:cNvPicPr>
            <a:picLocks noChangeAspect="1"/>
          </p:cNvPicPr>
          <p:nvPr userDrawn="1"/>
        </p:nvPicPr>
        <p:blipFill>
          <a:blip r:embed="rId2"/>
          <a:stretch>
            <a:fillRect/>
          </a:stretch>
        </p:blipFill>
        <p:spPr>
          <a:xfrm>
            <a:off x="8593881" y="4855722"/>
            <a:ext cx="7194651" cy="4024128"/>
          </a:xfrm>
          <a:prstGeom prst="rect">
            <a:avLst/>
          </a:prstGeom>
        </p:spPr>
      </p:pic>
    </p:spTree>
    <p:extLst>
      <p:ext uri="{BB962C8B-B14F-4D97-AF65-F5344CB8AC3E}">
        <p14:creationId xmlns:p14="http://schemas.microsoft.com/office/powerpoint/2010/main" val="3858401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_1">
    <p:spTree>
      <p:nvGrpSpPr>
        <p:cNvPr id="1" name=""/>
        <p:cNvGrpSpPr/>
        <p:nvPr/>
      </p:nvGrpSpPr>
      <p:grpSpPr>
        <a:xfrm>
          <a:off x="0" y="0"/>
          <a:ext cx="0" cy="0"/>
          <a:chOff x="0" y="0"/>
          <a:chExt cx="0" cy="0"/>
        </a:xfrm>
      </p:grpSpPr>
      <p:sp>
        <p:nvSpPr>
          <p:cNvPr id="51" name="Isosceles Triangle 50">
            <a:extLst>
              <a:ext uri="{FF2B5EF4-FFF2-40B4-BE49-F238E27FC236}">
                <a16:creationId xmlns:a16="http://schemas.microsoft.com/office/drawing/2014/main" id="{BC8E4E49-4B31-437E-825C-9F85B6426D9F}"/>
              </a:ext>
            </a:extLst>
          </p:cNvPr>
          <p:cNvSpPr/>
          <p:nvPr userDrawn="1"/>
        </p:nvSpPr>
        <p:spPr>
          <a:xfrm>
            <a:off x="-29029" y="6053438"/>
            <a:ext cx="24411441" cy="7694912"/>
          </a:xfrm>
          <a:custGeom>
            <a:avLst/>
            <a:gdLst>
              <a:gd name="connsiteX0" fmla="*/ 0 w 12192000"/>
              <a:gd name="connsiteY0" fmla="*/ 2613742 h 2613742"/>
              <a:gd name="connsiteX1" fmla="*/ 12192000 w 12192000"/>
              <a:gd name="connsiteY1" fmla="*/ 0 h 2613742"/>
              <a:gd name="connsiteX2" fmla="*/ 12192000 w 12192000"/>
              <a:gd name="connsiteY2" fmla="*/ 2613742 h 2613742"/>
              <a:gd name="connsiteX3" fmla="*/ 0 w 12192000"/>
              <a:gd name="connsiteY3" fmla="*/ 2613742 h 2613742"/>
              <a:gd name="connsiteX0" fmla="*/ 0 w 12192000"/>
              <a:gd name="connsiteY0" fmla="*/ 2613742 h 2613742"/>
              <a:gd name="connsiteX1" fmla="*/ 12192000 w 12192000"/>
              <a:gd name="connsiteY1" fmla="*/ 0 h 2613742"/>
              <a:gd name="connsiteX2" fmla="*/ 12192000 w 12192000"/>
              <a:gd name="connsiteY2" fmla="*/ 2613742 h 2613742"/>
              <a:gd name="connsiteX3" fmla="*/ 986971 w 12192000"/>
              <a:gd name="connsiteY3" fmla="*/ 2604825 h 2613742"/>
              <a:gd name="connsiteX4" fmla="*/ 0 w 12192000"/>
              <a:gd name="connsiteY4" fmla="*/ 2613742 h 2613742"/>
              <a:gd name="connsiteX0" fmla="*/ 14515 w 12206515"/>
              <a:gd name="connsiteY0" fmla="*/ 2613742 h 3838539"/>
              <a:gd name="connsiteX1" fmla="*/ 12206515 w 12206515"/>
              <a:gd name="connsiteY1" fmla="*/ 0 h 3838539"/>
              <a:gd name="connsiteX2" fmla="*/ 12206515 w 12206515"/>
              <a:gd name="connsiteY2" fmla="*/ 2613742 h 3838539"/>
              <a:gd name="connsiteX3" fmla="*/ 0 w 12206515"/>
              <a:gd name="connsiteY3" fmla="*/ 3838539 h 3838539"/>
              <a:gd name="connsiteX4" fmla="*/ 14515 w 12206515"/>
              <a:gd name="connsiteY4" fmla="*/ 2613742 h 3838539"/>
              <a:gd name="connsiteX0" fmla="*/ 14515 w 12206515"/>
              <a:gd name="connsiteY0" fmla="*/ 2613742 h 3847456"/>
              <a:gd name="connsiteX1" fmla="*/ 12206515 w 12206515"/>
              <a:gd name="connsiteY1" fmla="*/ 0 h 3847456"/>
              <a:gd name="connsiteX2" fmla="*/ 12192001 w 12206515"/>
              <a:gd name="connsiteY2" fmla="*/ 3847456 h 3847456"/>
              <a:gd name="connsiteX3" fmla="*/ 0 w 12206515"/>
              <a:gd name="connsiteY3" fmla="*/ 3838539 h 3847456"/>
              <a:gd name="connsiteX4" fmla="*/ 14515 w 12206515"/>
              <a:gd name="connsiteY4" fmla="*/ 2613742 h 3847456"/>
              <a:gd name="connsiteX0" fmla="*/ 14515 w 12206515"/>
              <a:gd name="connsiteY0" fmla="*/ 2613742 h 3847456"/>
              <a:gd name="connsiteX1" fmla="*/ 12206515 w 12206515"/>
              <a:gd name="connsiteY1" fmla="*/ 0 h 3847456"/>
              <a:gd name="connsiteX2" fmla="*/ 12206515 w 12206515"/>
              <a:gd name="connsiteY2" fmla="*/ 3847456 h 3847456"/>
              <a:gd name="connsiteX3" fmla="*/ 0 w 12206515"/>
              <a:gd name="connsiteY3" fmla="*/ 3838539 h 3847456"/>
              <a:gd name="connsiteX4" fmla="*/ 14515 w 12206515"/>
              <a:gd name="connsiteY4" fmla="*/ 2613742 h 3847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5" h="3847456">
                <a:moveTo>
                  <a:pt x="14515" y="2613742"/>
                </a:moveTo>
                <a:lnTo>
                  <a:pt x="12206515" y="0"/>
                </a:lnTo>
                <a:lnTo>
                  <a:pt x="12206515" y="3847456"/>
                </a:lnTo>
                <a:lnTo>
                  <a:pt x="0" y="3838539"/>
                </a:lnTo>
                <a:lnTo>
                  <a:pt x="14515" y="2613742"/>
                </a:lnTo>
                <a:close/>
              </a:path>
            </a:pathLst>
          </a:cu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764471C1-6F6C-43A0-B19B-D399AEF1AF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05" y="1775636"/>
            <a:ext cx="7009020" cy="848496"/>
          </a:xfrm>
          <a:prstGeom prst="rect">
            <a:avLst/>
          </a:prstGeom>
        </p:spPr>
      </p:pic>
      <p:sp>
        <p:nvSpPr>
          <p:cNvPr id="3" name="Tijdelijke aanduiding voor afbeelding 2">
            <a:extLst>
              <a:ext uri="{FF2B5EF4-FFF2-40B4-BE49-F238E27FC236}">
                <a16:creationId xmlns:a16="http://schemas.microsoft.com/office/drawing/2014/main" id="{A2BA19BC-EC2F-44F7-BCD4-CC686536CF38}"/>
              </a:ext>
            </a:extLst>
          </p:cNvPr>
          <p:cNvSpPr>
            <a:spLocks noGrp="1"/>
          </p:cNvSpPr>
          <p:nvPr>
            <p:ph type="pic" sz="quarter" idx="10"/>
          </p:nvPr>
        </p:nvSpPr>
        <p:spPr>
          <a:xfrm>
            <a:off x="-29030" y="6"/>
            <a:ext cx="24411443" cy="11285796"/>
          </a:xfrm>
          <a:custGeom>
            <a:avLst/>
            <a:gdLst>
              <a:gd name="connsiteX0" fmla="*/ 0 w 9906000"/>
              <a:gd name="connsiteY0" fmla="*/ 0 h 4581128"/>
              <a:gd name="connsiteX1" fmla="*/ 1651000 w 9906000"/>
              <a:gd name="connsiteY1" fmla="*/ 0 h 4581128"/>
              <a:gd name="connsiteX2" fmla="*/ 1651000 w 9906000"/>
              <a:gd name="connsiteY2" fmla="*/ 0 h 4581128"/>
              <a:gd name="connsiteX3" fmla="*/ 4127500 w 9906000"/>
              <a:gd name="connsiteY3" fmla="*/ 0 h 4581128"/>
              <a:gd name="connsiteX4" fmla="*/ 9906000 w 9906000"/>
              <a:gd name="connsiteY4" fmla="*/ 0 h 4581128"/>
              <a:gd name="connsiteX5" fmla="*/ 9906000 w 9906000"/>
              <a:gd name="connsiteY5" fmla="*/ 2672325 h 4581128"/>
              <a:gd name="connsiteX6" fmla="*/ 9906000 w 9906000"/>
              <a:gd name="connsiteY6" fmla="*/ 2672325 h 4581128"/>
              <a:gd name="connsiteX7" fmla="*/ 9906000 w 9906000"/>
              <a:gd name="connsiteY7" fmla="*/ 3817607 h 4581128"/>
              <a:gd name="connsiteX8" fmla="*/ 9906000 w 9906000"/>
              <a:gd name="connsiteY8" fmla="*/ 4581128 h 4581128"/>
              <a:gd name="connsiteX9" fmla="*/ 4127500 w 9906000"/>
              <a:gd name="connsiteY9" fmla="*/ 4581128 h 4581128"/>
              <a:gd name="connsiteX10" fmla="*/ 2772888 w 9906000"/>
              <a:gd name="connsiteY10" fmla="*/ 5250981 h 4581128"/>
              <a:gd name="connsiteX11" fmla="*/ 1651000 w 9906000"/>
              <a:gd name="connsiteY11" fmla="*/ 4581128 h 4581128"/>
              <a:gd name="connsiteX12" fmla="*/ 0 w 9906000"/>
              <a:gd name="connsiteY12" fmla="*/ 4581128 h 4581128"/>
              <a:gd name="connsiteX13" fmla="*/ 0 w 9906000"/>
              <a:gd name="connsiteY13" fmla="*/ 3817607 h 4581128"/>
              <a:gd name="connsiteX14" fmla="*/ 0 w 9906000"/>
              <a:gd name="connsiteY14" fmla="*/ 2672325 h 4581128"/>
              <a:gd name="connsiteX15" fmla="*/ 0 w 9906000"/>
              <a:gd name="connsiteY15" fmla="*/ 2672325 h 4581128"/>
              <a:gd name="connsiteX16" fmla="*/ 0 w 9906000"/>
              <a:gd name="connsiteY16" fmla="*/ 0 h 4581128"/>
              <a:gd name="connsiteX0" fmla="*/ 0 w 9906000"/>
              <a:gd name="connsiteY0" fmla="*/ 0 h 5250981"/>
              <a:gd name="connsiteX1" fmla="*/ 1651000 w 9906000"/>
              <a:gd name="connsiteY1" fmla="*/ 0 h 5250981"/>
              <a:gd name="connsiteX2" fmla="*/ 1651000 w 9906000"/>
              <a:gd name="connsiteY2" fmla="*/ 0 h 5250981"/>
              <a:gd name="connsiteX3" fmla="*/ 4127500 w 9906000"/>
              <a:gd name="connsiteY3" fmla="*/ 0 h 5250981"/>
              <a:gd name="connsiteX4" fmla="*/ 9906000 w 9906000"/>
              <a:gd name="connsiteY4" fmla="*/ 0 h 5250981"/>
              <a:gd name="connsiteX5" fmla="*/ 9906000 w 9906000"/>
              <a:gd name="connsiteY5" fmla="*/ 2672325 h 5250981"/>
              <a:gd name="connsiteX6" fmla="*/ 9906000 w 9906000"/>
              <a:gd name="connsiteY6" fmla="*/ 2672325 h 5250981"/>
              <a:gd name="connsiteX7" fmla="*/ 9906000 w 9906000"/>
              <a:gd name="connsiteY7" fmla="*/ 3817607 h 5250981"/>
              <a:gd name="connsiteX8" fmla="*/ 9897687 w 9906000"/>
              <a:gd name="connsiteY8" fmla="*/ 2835455 h 5250981"/>
              <a:gd name="connsiteX9" fmla="*/ 4127500 w 9906000"/>
              <a:gd name="connsiteY9" fmla="*/ 4581128 h 5250981"/>
              <a:gd name="connsiteX10" fmla="*/ 2772888 w 9906000"/>
              <a:gd name="connsiteY10" fmla="*/ 5250981 h 5250981"/>
              <a:gd name="connsiteX11" fmla="*/ 1651000 w 9906000"/>
              <a:gd name="connsiteY11" fmla="*/ 4581128 h 5250981"/>
              <a:gd name="connsiteX12" fmla="*/ 0 w 9906000"/>
              <a:gd name="connsiteY12" fmla="*/ 4581128 h 5250981"/>
              <a:gd name="connsiteX13" fmla="*/ 0 w 9906000"/>
              <a:gd name="connsiteY13" fmla="*/ 3817607 h 5250981"/>
              <a:gd name="connsiteX14" fmla="*/ 0 w 9906000"/>
              <a:gd name="connsiteY14" fmla="*/ 2672325 h 5250981"/>
              <a:gd name="connsiteX15" fmla="*/ 0 w 9906000"/>
              <a:gd name="connsiteY15" fmla="*/ 2672325 h 5250981"/>
              <a:gd name="connsiteX16" fmla="*/ 0 w 9906000"/>
              <a:gd name="connsiteY16" fmla="*/ 0 h 5250981"/>
              <a:gd name="connsiteX0" fmla="*/ 0 w 9906000"/>
              <a:gd name="connsiteY0" fmla="*/ 0 h 5250981"/>
              <a:gd name="connsiteX1" fmla="*/ 1651000 w 9906000"/>
              <a:gd name="connsiteY1" fmla="*/ 0 h 5250981"/>
              <a:gd name="connsiteX2" fmla="*/ 1651000 w 9906000"/>
              <a:gd name="connsiteY2" fmla="*/ 0 h 5250981"/>
              <a:gd name="connsiteX3" fmla="*/ 4127500 w 9906000"/>
              <a:gd name="connsiteY3" fmla="*/ 0 h 5250981"/>
              <a:gd name="connsiteX4" fmla="*/ 9906000 w 9906000"/>
              <a:gd name="connsiteY4" fmla="*/ 0 h 5250981"/>
              <a:gd name="connsiteX5" fmla="*/ 9906000 w 9906000"/>
              <a:gd name="connsiteY5" fmla="*/ 2672325 h 5250981"/>
              <a:gd name="connsiteX6" fmla="*/ 9906000 w 9906000"/>
              <a:gd name="connsiteY6" fmla="*/ 2672325 h 5250981"/>
              <a:gd name="connsiteX7" fmla="*/ 9897687 w 9906000"/>
              <a:gd name="connsiteY7" fmla="*/ 2835455 h 5250981"/>
              <a:gd name="connsiteX8" fmla="*/ 4127500 w 9906000"/>
              <a:gd name="connsiteY8" fmla="*/ 4581128 h 5250981"/>
              <a:gd name="connsiteX9" fmla="*/ 2772888 w 9906000"/>
              <a:gd name="connsiteY9" fmla="*/ 5250981 h 5250981"/>
              <a:gd name="connsiteX10" fmla="*/ 1651000 w 9906000"/>
              <a:gd name="connsiteY10" fmla="*/ 4581128 h 5250981"/>
              <a:gd name="connsiteX11" fmla="*/ 0 w 9906000"/>
              <a:gd name="connsiteY11" fmla="*/ 4581128 h 5250981"/>
              <a:gd name="connsiteX12" fmla="*/ 0 w 9906000"/>
              <a:gd name="connsiteY12" fmla="*/ 3817607 h 5250981"/>
              <a:gd name="connsiteX13" fmla="*/ 0 w 9906000"/>
              <a:gd name="connsiteY13" fmla="*/ 2672325 h 5250981"/>
              <a:gd name="connsiteX14" fmla="*/ 0 w 9906000"/>
              <a:gd name="connsiteY14" fmla="*/ 2672325 h 5250981"/>
              <a:gd name="connsiteX15" fmla="*/ 0 w 9906000"/>
              <a:gd name="connsiteY15" fmla="*/ 0 h 5250981"/>
              <a:gd name="connsiteX0" fmla="*/ 0 w 9922625"/>
              <a:gd name="connsiteY0" fmla="*/ 0 h 5250981"/>
              <a:gd name="connsiteX1" fmla="*/ 1651000 w 9922625"/>
              <a:gd name="connsiteY1" fmla="*/ 0 h 5250981"/>
              <a:gd name="connsiteX2" fmla="*/ 1651000 w 9922625"/>
              <a:gd name="connsiteY2" fmla="*/ 0 h 5250981"/>
              <a:gd name="connsiteX3" fmla="*/ 4127500 w 9922625"/>
              <a:gd name="connsiteY3" fmla="*/ 0 h 5250981"/>
              <a:gd name="connsiteX4" fmla="*/ 9906000 w 9922625"/>
              <a:gd name="connsiteY4" fmla="*/ 0 h 5250981"/>
              <a:gd name="connsiteX5" fmla="*/ 9906000 w 9922625"/>
              <a:gd name="connsiteY5" fmla="*/ 2672325 h 5250981"/>
              <a:gd name="connsiteX6" fmla="*/ 9906000 w 9922625"/>
              <a:gd name="connsiteY6" fmla="*/ 2672325 h 5250981"/>
              <a:gd name="connsiteX7" fmla="*/ 9922625 w 9922625"/>
              <a:gd name="connsiteY7" fmla="*/ 2843768 h 5250981"/>
              <a:gd name="connsiteX8" fmla="*/ 4127500 w 9922625"/>
              <a:gd name="connsiteY8" fmla="*/ 4581128 h 5250981"/>
              <a:gd name="connsiteX9" fmla="*/ 2772888 w 9922625"/>
              <a:gd name="connsiteY9" fmla="*/ 5250981 h 5250981"/>
              <a:gd name="connsiteX10" fmla="*/ 1651000 w 9922625"/>
              <a:gd name="connsiteY10" fmla="*/ 4581128 h 5250981"/>
              <a:gd name="connsiteX11" fmla="*/ 0 w 9922625"/>
              <a:gd name="connsiteY11" fmla="*/ 4581128 h 5250981"/>
              <a:gd name="connsiteX12" fmla="*/ 0 w 9922625"/>
              <a:gd name="connsiteY12" fmla="*/ 3817607 h 5250981"/>
              <a:gd name="connsiteX13" fmla="*/ 0 w 9922625"/>
              <a:gd name="connsiteY13" fmla="*/ 2672325 h 5250981"/>
              <a:gd name="connsiteX14" fmla="*/ 0 w 9922625"/>
              <a:gd name="connsiteY14" fmla="*/ 2672325 h 5250981"/>
              <a:gd name="connsiteX15" fmla="*/ 0 w 9922625"/>
              <a:gd name="connsiteY15" fmla="*/ 0 h 5250981"/>
              <a:gd name="connsiteX0" fmla="*/ 0 w 9922625"/>
              <a:gd name="connsiteY0" fmla="*/ 0 h 5250981"/>
              <a:gd name="connsiteX1" fmla="*/ 1651000 w 9922625"/>
              <a:gd name="connsiteY1" fmla="*/ 0 h 5250981"/>
              <a:gd name="connsiteX2" fmla="*/ 1651000 w 9922625"/>
              <a:gd name="connsiteY2" fmla="*/ 0 h 5250981"/>
              <a:gd name="connsiteX3" fmla="*/ 4127500 w 9922625"/>
              <a:gd name="connsiteY3" fmla="*/ 0 h 5250981"/>
              <a:gd name="connsiteX4" fmla="*/ 9906000 w 9922625"/>
              <a:gd name="connsiteY4" fmla="*/ 0 h 5250981"/>
              <a:gd name="connsiteX5" fmla="*/ 9906000 w 9922625"/>
              <a:gd name="connsiteY5" fmla="*/ 2672325 h 5250981"/>
              <a:gd name="connsiteX6" fmla="*/ 9906000 w 9922625"/>
              <a:gd name="connsiteY6" fmla="*/ 2672325 h 5250981"/>
              <a:gd name="connsiteX7" fmla="*/ 9922625 w 9922625"/>
              <a:gd name="connsiteY7" fmla="*/ 2843768 h 5250981"/>
              <a:gd name="connsiteX8" fmla="*/ 4127500 w 9922625"/>
              <a:gd name="connsiteY8" fmla="*/ 4581128 h 5250981"/>
              <a:gd name="connsiteX9" fmla="*/ 2772888 w 9922625"/>
              <a:gd name="connsiteY9" fmla="*/ 5250981 h 5250981"/>
              <a:gd name="connsiteX10" fmla="*/ 886229 w 9922625"/>
              <a:gd name="connsiteY10" fmla="*/ 4414873 h 5250981"/>
              <a:gd name="connsiteX11" fmla="*/ 0 w 9922625"/>
              <a:gd name="connsiteY11" fmla="*/ 4581128 h 5250981"/>
              <a:gd name="connsiteX12" fmla="*/ 0 w 9922625"/>
              <a:gd name="connsiteY12" fmla="*/ 3817607 h 5250981"/>
              <a:gd name="connsiteX13" fmla="*/ 0 w 9922625"/>
              <a:gd name="connsiteY13" fmla="*/ 2672325 h 5250981"/>
              <a:gd name="connsiteX14" fmla="*/ 0 w 9922625"/>
              <a:gd name="connsiteY14" fmla="*/ 2672325 h 5250981"/>
              <a:gd name="connsiteX15" fmla="*/ 0 w 9922625"/>
              <a:gd name="connsiteY15" fmla="*/ 0 h 5250981"/>
              <a:gd name="connsiteX0" fmla="*/ 0 w 9922625"/>
              <a:gd name="connsiteY0" fmla="*/ 0 h 5749745"/>
              <a:gd name="connsiteX1" fmla="*/ 1651000 w 9922625"/>
              <a:gd name="connsiteY1" fmla="*/ 0 h 5749745"/>
              <a:gd name="connsiteX2" fmla="*/ 1651000 w 9922625"/>
              <a:gd name="connsiteY2" fmla="*/ 0 h 5749745"/>
              <a:gd name="connsiteX3" fmla="*/ 4127500 w 9922625"/>
              <a:gd name="connsiteY3" fmla="*/ 0 h 5749745"/>
              <a:gd name="connsiteX4" fmla="*/ 9906000 w 9922625"/>
              <a:gd name="connsiteY4" fmla="*/ 0 h 5749745"/>
              <a:gd name="connsiteX5" fmla="*/ 9906000 w 9922625"/>
              <a:gd name="connsiteY5" fmla="*/ 2672325 h 5749745"/>
              <a:gd name="connsiteX6" fmla="*/ 9906000 w 9922625"/>
              <a:gd name="connsiteY6" fmla="*/ 2672325 h 5749745"/>
              <a:gd name="connsiteX7" fmla="*/ 9922625 w 9922625"/>
              <a:gd name="connsiteY7" fmla="*/ 2843768 h 5749745"/>
              <a:gd name="connsiteX8" fmla="*/ 4127500 w 9922625"/>
              <a:gd name="connsiteY8" fmla="*/ 4581128 h 5749745"/>
              <a:gd name="connsiteX9" fmla="*/ 885899 w 9922625"/>
              <a:gd name="connsiteY9" fmla="*/ 5749745 h 5749745"/>
              <a:gd name="connsiteX10" fmla="*/ 886229 w 9922625"/>
              <a:gd name="connsiteY10" fmla="*/ 4414873 h 5749745"/>
              <a:gd name="connsiteX11" fmla="*/ 0 w 9922625"/>
              <a:gd name="connsiteY11" fmla="*/ 4581128 h 5749745"/>
              <a:gd name="connsiteX12" fmla="*/ 0 w 9922625"/>
              <a:gd name="connsiteY12" fmla="*/ 3817607 h 5749745"/>
              <a:gd name="connsiteX13" fmla="*/ 0 w 9922625"/>
              <a:gd name="connsiteY13" fmla="*/ 2672325 h 5749745"/>
              <a:gd name="connsiteX14" fmla="*/ 0 w 9922625"/>
              <a:gd name="connsiteY14" fmla="*/ 2672325 h 5749745"/>
              <a:gd name="connsiteX15" fmla="*/ 0 w 9922625"/>
              <a:gd name="connsiteY15" fmla="*/ 0 h 5749745"/>
              <a:gd name="connsiteX0" fmla="*/ 0 w 9922625"/>
              <a:gd name="connsiteY0" fmla="*/ 0 h 5749745"/>
              <a:gd name="connsiteX1" fmla="*/ 1651000 w 9922625"/>
              <a:gd name="connsiteY1" fmla="*/ 0 h 5749745"/>
              <a:gd name="connsiteX2" fmla="*/ 1651000 w 9922625"/>
              <a:gd name="connsiteY2" fmla="*/ 0 h 5749745"/>
              <a:gd name="connsiteX3" fmla="*/ 4127500 w 9922625"/>
              <a:gd name="connsiteY3" fmla="*/ 0 h 5749745"/>
              <a:gd name="connsiteX4" fmla="*/ 9906000 w 9922625"/>
              <a:gd name="connsiteY4" fmla="*/ 0 h 5749745"/>
              <a:gd name="connsiteX5" fmla="*/ 9906000 w 9922625"/>
              <a:gd name="connsiteY5" fmla="*/ 2672325 h 5749745"/>
              <a:gd name="connsiteX6" fmla="*/ 9906000 w 9922625"/>
              <a:gd name="connsiteY6" fmla="*/ 2672325 h 5749745"/>
              <a:gd name="connsiteX7" fmla="*/ 9922625 w 9922625"/>
              <a:gd name="connsiteY7" fmla="*/ 2843768 h 5749745"/>
              <a:gd name="connsiteX8" fmla="*/ 1741747 w 9922625"/>
              <a:gd name="connsiteY8" fmla="*/ 4256932 h 5749745"/>
              <a:gd name="connsiteX9" fmla="*/ 885899 w 9922625"/>
              <a:gd name="connsiteY9" fmla="*/ 5749745 h 5749745"/>
              <a:gd name="connsiteX10" fmla="*/ 886229 w 9922625"/>
              <a:gd name="connsiteY10" fmla="*/ 4414873 h 5749745"/>
              <a:gd name="connsiteX11" fmla="*/ 0 w 9922625"/>
              <a:gd name="connsiteY11" fmla="*/ 4581128 h 5749745"/>
              <a:gd name="connsiteX12" fmla="*/ 0 w 9922625"/>
              <a:gd name="connsiteY12" fmla="*/ 3817607 h 5749745"/>
              <a:gd name="connsiteX13" fmla="*/ 0 w 9922625"/>
              <a:gd name="connsiteY13" fmla="*/ 2672325 h 5749745"/>
              <a:gd name="connsiteX14" fmla="*/ 0 w 9922625"/>
              <a:gd name="connsiteY14" fmla="*/ 2672325 h 5749745"/>
              <a:gd name="connsiteX15" fmla="*/ 0 w 9922625"/>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81128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906000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906000 w 9906000"/>
              <a:gd name="connsiteY7" fmla="*/ 2835455 h 5749745"/>
              <a:gd name="connsiteX8" fmla="*/ 1741747 w 9906000"/>
              <a:gd name="connsiteY8" fmla="*/ 4265245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58057"/>
              <a:gd name="connsiteX1" fmla="*/ 1651000 w 9906000"/>
              <a:gd name="connsiteY1" fmla="*/ 0 h 5758057"/>
              <a:gd name="connsiteX2" fmla="*/ 1651000 w 9906000"/>
              <a:gd name="connsiteY2" fmla="*/ 0 h 5758057"/>
              <a:gd name="connsiteX3" fmla="*/ 4127500 w 9906000"/>
              <a:gd name="connsiteY3" fmla="*/ 0 h 5758057"/>
              <a:gd name="connsiteX4" fmla="*/ 9906000 w 9906000"/>
              <a:gd name="connsiteY4" fmla="*/ 0 h 5758057"/>
              <a:gd name="connsiteX5" fmla="*/ 9906000 w 9906000"/>
              <a:gd name="connsiteY5" fmla="*/ 2672325 h 5758057"/>
              <a:gd name="connsiteX6" fmla="*/ 9906000 w 9906000"/>
              <a:gd name="connsiteY6" fmla="*/ 2672325 h 5758057"/>
              <a:gd name="connsiteX7" fmla="*/ 9906000 w 9906000"/>
              <a:gd name="connsiteY7" fmla="*/ 2835455 h 5758057"/>
              <a:gd name="connsiteX8" fmla="*/ 1741747 w 9906000"/>
              <a:gd name="connsiteY8" fmla="*/ 4265245 h 5758057"/>
              <a:gd name="connsiteX9" fmla="*/ 885899 w 9906000"/>
              <a:gd name="connsiteY9" fmla="*/ 5758057 h 5758057"/>
              <a:gd name="connsiteX10" fmla="*/ 886229 w 9906000"/>
              <a:gd name="connsiteY10" fmla="*/ 4414873 h 5758057"/>
              <a:gd name="connsiteX11" fmla="*/ 0 w 9906000"/>
              <a:gd name="connsiteY11" fmla="*/ 4564502 h 5758057"/>
              <a:gd name="connsiteX12" fmla="*/ 0 w 9906000"/>
              <a:gd name="connsiteY12" fmla="*/ 3817607 h 5758057"/>
              <a:gd name="connsiteX13" fmla="*/ 0 w 9906000"/>
              <a:gd name="connsiteY13" fmla="*/ 2672325 h 5758057"/>
              <a:gd name="connsiteX14" fmla="*/ 0 w 9906000"/>
              <a:gd name="connsiteY14" fmla="*/ 2672325 h 5758057"/>
              <a:gd name="connsiteX15" fmla="*/ 0 w 9906000"/>
              <a:gd name="connsiteY15" fmla="*/ 0 h 5758057"/>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672325 h 4564502"/>
              <a:gd name="connsiteX7" fmla="*/ 9906000 w 9906000"/>
              <a:gd name="connsiteY7" fmla="*/ 2835455 h 4564502"/>
              <a:gd name="connsiteX8" fmla="*/ 1741747 w 9906000"/>
              <a:gd name="connsiteY8" fmla="*/ 4265245 h 4564502"/>
              <a:gd name="connsiteX9" fmla="*/ 886229 w 9906000"/>
              <a:gd name="connsiteY9" fmla="*/ 4414873 h 4564502"/>
              <a:gd name="connsiteX10" fmla="*/ 0 w 9906000"/>
              <a:gd name="connsiteY10" fmla="*/ 4564502 h 4564502"/>
              <a:gd name="connsiteX11" fmla="*/ 0 w 9906000"/>
              <a:gd name="connsiteY11" fmla="*/ 3817607 h 4564502"/>
              <a:gd name="connsiteX12" fmla="*/ 0 w 9906000"/>
              <a:gd name="connsiteY12" fmla="*/ 2672325 h 4564502"/>
              <a:gd name="connsiteX13" fmla="*/ 0 w 9906000"/>
              <a:gd name="connsiteY13" fmla="*/ 2672325 h 4564502"/>
              <a:gd name="connsiteX14" fmla="*/ 0 w 9906000"/>
              <a:gd name="connsiteY14" fmla="*/ 0 h 4564502"/>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672325 h 4564502"/>
              <a:gd name="connsiteX7" fmla="*/ 9906000 w 9906000"/>
              <a:gd name="connsiteY7" fmla="*/ 2835455 h 4564502"/>
              <a:gd name="connsiteX8" fmla="*/ 886229 w 9906000"/>
              <a:gd name="connsiteY8" fmla="*/ 4414873 h 4564502"/>
              <a:gd name="connsiteX9" fmla="*/ 0 w 9906000"/>
              <a:gd name="connsiteY9" fmla="*/ 4564502 h 4564502"/>
              <a:gd name="connsiteX10" fmla="*/ 0 w 9906000"/>
              <a:gd name="connsiteY10" fmla="*/ 3817607 h 4564502"/>
              <a:gd name="connsiteX11" fmla="*/ 0 w 9906000"/>
              <a:gd name="connsiteY11" fmla="*/ 2672325 h 4564502"/>
              <a:gd name="connsiteX12" fmla="*/ 0 w 9906000"/>
              <a:gd name="connsiteY12" fmla="*/ 2672325 h 4564502"/>
              <a:gd name="connsiteX13" fmla="*/ 0 w 9906000"/>
              <a:gd name="connsiteY13" fmla="*/ 0 h 4564502"/>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672325 h 4564502"/>
              <a:gd name="connsiteX7" fmla="*/ 9906000 w 9906000"/>
              <a:gd name="connsiteY7" fmla="*/ 2835455 h 4564502"/>
              <a:gd name="connsiteX8" fmla="*/ 0 w 9906000"/>
              <a:gd name="connsiteY8" fmla="*/ 4564502 h 4564502"/>
              <a:gd name="connsiteX9" fmla="*/ 0 w 9906000"/>
              <a:gd name="connsiteY9" fmla="*/ 3817607 h 4564502"/>
              <a:gd name="connsiteX10" fmla="*/ 0 w 9906000"/>
              <a:gd name="connsiteY10" fmla="*/ 2672325 h 4564502"/>
              <a:gd name="connsiteX11" fmla="*/ 0 w 9906000"/>
              <a:gd name="connsiteY11" fmla="*/ 2672325 h 4564502"/>
              <a:gd name="connsiteX12" fmla="*/ 0 w 9906000"/>
              <a:gd name="connsiteY12" fmla="*/ 0 h 4564502"/>
              <a:gd name="connsiteX0" fmla="*/ 0 w 9906000"/>
              <a:gd name="connsiteY0" fmla="*/ 0 h 5624045"/>
              <a:gd name="connsiteX1" fmla="*/ 1651000 w 9906000"/>
              <a:gd name="connsiteY1" fmla="*/ 0 h 5624045"/>
              <a:gd name="connsiteX2" fmla="*/ 1651000 w 9906000"/>
              <a:gd name="connsiteY2" fmla="*/ 0 h 5624045"/>
              <a:gd name="connsiteX3" fmla="*/ 4127500 w 9906000"/>
              <a:gd name="connsiteY3" fmla="*/ 0 h 5624045"/>
              <a:gd name="connsiteX4" fmla="*/ 9906000 w 9906000"/>
              <a:gd name="connsiteY4" fmla="*/ 0 h 5624045"/>
              <a:gd name="connsiteX5" fmla="*/ 9906000 w 9906000"/>
              <a:gd name="connsiteY5" fmla="*/ 2672325 h 5624045"/>
              <a:gd name="connsiteX6" fmla="*/ 9906000 w 9906000"/>
              <a:gd name="connsiteY6" fmla="*/ 2672325 h 5624045"/>
              <a:gd name="connsiteX7" fmla="*/ 9906000 w 9906000"/>
              <a:gd name="connsiteY7" fmla="*/ 2835455 h 5624045"/>
              <a:gd name="connsiteX8" fmla="*/ 11793 w 9906000"/>
              <a:gd name="connsiteY8" fmla="*/ 5624045 h 5624045"/>
              <a:gd name="connsiteX9" fmla="*/ 0 w 9906000"/>
              <a:gd name="connsiteY9" fmla="*/ 3817607 h 5624045"/>
              <a:gd name="connsiteX10" fmla="*/ 0 w 9906000"/>
              <a:gd name="connsiteY10" fmla="*/ 2672325 h 5624045"/>
              <a:gd name="connsiteX11" fmla="*/ 0 w 9906000"/>
              <a:gd name="connsiteY11" fmla="*/ 2672325 h 5624045"/>
              <a:gd name="connsiteX12" fmla="*/ 0 w 9906000"/>
              <a:gd name="connsiteY12" fmla="*/ 0 h 5624045"/>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6000 w 9906000"/>
              <a:gd name="connsiteY5" fmla="*/ 2672325 h 5642898"/>
              <a:gd name="connsiteX6" fmla="*/ 9906000 w 9906000"/>
              <a:gd name="connsiteY6" fmla="*/ 2672325 h 5642898"/>
              <a:gd name="connsiteX7" fmla="*/ 9906000 w 9906000"/>
              <a:gd name="connsiteY7" fmla="*/ 2835455 h 5642898"/>
              <a:gd name="connsiteX8" fmla="*/ 4133 w 9906000"/>
              <a:gd name="connsiteY8" fmla="*/ 5642898 h 5642898"/>
              <a:gd name="connsiteX9" fmla="*/ 0 w 9906000"/>
              <a:gd name="connsiteY9" fmla="*/ 3817607 h 5642898"/>
              <a:gd name="connsiteX10" fmla="*/ 0 w 9906000"/>
              <a:gd name="connsiteY10" fmla="*/ 2672325 h 5642898"/>
              <a:gd name="connsiteX11" fmla="*/ 0 w 9906000"/>
              <a:gd name="connsiteY11" fmla="*/ 2672325 h 5642898"/>
              <a:gd name="connsiteX12" fmla="*/ 0 w 9906000"/>
              <a:gd name="connsiteY12" fmla="*/ 0 h 5642898"/>
              <a:gd name="connsiteX0" fmla="*/ 730564 w 10636564"/>
              <a:gd name="connsiteY0" fmla="*/ 0 h 5642898"/>
              <a:gd name="connsiteX1" fmla="*/ 2381564 w 10636564"/>
              <a:gd name="connsiteY1" fmla="*/ 0 h 5642898"/>
              <a:gd name="connsiteX2" fmla="*/ 2381564 w 10636564"/>
              <a:gd name="connsiteY2" fmla="*/ 0 h 5642898"/>
              <a:gd name="connsiteX3" fmla="*/ 4858064 w 10636564"/>
              <a:gd name="connsiteY3" fmla="*/ 0 h 5642898"/>
              <a:gd name="connsiteX4" fmla="*/ 10636564 w 10636564"/>
              <a:gd name="connsiteY4" fmla="*/ 0 h 5642898"/>
              <a:gd name="connsiteX5" fmla="*/ 10636564 w 10636564"/>
              <a:gd name="connsiteY5" fmla="*/ 2672325 h 5642898"/>
              <a:gd name="connsiteX6" fmla="*/ 10636564 w 10636564"/>
              <a:gd name="connsiteY6" fmla="*/ 2672325 h 5642898"/>
              <a:gd name="connsiteX7" fmla="*/ 10636564 w 10636564"/>
              <a:gd name="connsiteY7" fmla="*/ 2835455 h 5642898"/>
              <a:gd name="connsiteX8" fmla="*/ 734697 w 10636564"/>
              <a:gd name="connsiteY8" fmla="*/ 5642898 h 5642898"/>
              <a:gd name="connsiteX9" fmla="*/ 730564 w 10636564"/>
              <a:gd name="connsiteY9" fmla="*/ 2672325 h 5642898"/>
              <a:gd name="connsiteX10" fmla="*/ 730564 w 10636564"/>
              <a:gd name="connsiteY10" fmla="*/ 2672325 h 5642898"/>
              <a:gd name="connsiteX11" fmla="*/ 730564 w 10636564"/>
              <a:gd name="connsiteY11" fmla="*/ 0 h 5642898"/>
              <a:gd name="connsiteX0" fmla="*/ 730564 w 10636564"/>
              <a:gd name="connsiteY0" fmla="*/ 0 h 5642898"/>
              <a:gd name="connsiteX1" fmla="*/ 2381564 w 10636564"/>
              <a:gd name="connsiteY1" fmla="*/ 0 h 5642898"/>
              <a:gd name="connsiteX2" fmla="*/ 2381564 w 10636564"/>
              <a:gd name="connsiteY2" fmla="*/ 0 h 5642898"/>
              <a:gd name="connsiteX3" fmla="*/ 4858064 w 10636564"/>
              <a:gd name="connsiteY3" fmla="*/ 0 h 5642898"/>
              <a:gd name="connsiteX4" fmla="*/ 10636564 w 10636564"/>
              <a:gd name="connsiteY4" fmla="*/ 0 h 5642898"/>
              <a:gd name="connsiteX5" fmla="*/ 10636564 w 10636564"/>
              <a:gd name="connsiteY5" fmla="*/ 2672325 h 5642898"/>
              <a:gd name="connsiteX6" fmla="*/ 10636564 w 10636564"/>
              <a:gd name="connsiteY6" fmla="*/ 2672325 h 5642898"/>
              <a:gd name="connsiteX7" fmla="*/ 10636564 w 10636564"/>
              <a:gd name="connsiteY7" fmla="*/ 2835455 h 5642898"/>
              <a:gd name="connsiteX8" fmla="*/ 734697 w 10636564"/>
              <a:gd name="connsiteY8" fmla="*/ 5642898 h 5642898"/>
              <a:gd name="connsiteX9" fmla="*/ 730564 w 10636564"/>
              <a:gd name="connsiteY9" fmla="*/ 2672325 h 5642898"/>
              <a:gd name="connsiteX10" fmla="*/ 730564 w 10636564"/>
              <a:gd name="connsiteY10"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6000 w 9906000"/>
              <a:gd name="connsiteY5" fmla="*/ 2672325 h 5642898"/>
              <a:gd name="connsiteX6" fmla="*/ 9906000 w 9906000"/>
              <a:gd name="connsiteY6" fmla="*/ 2672325 h 5642898"/>
              <a:gd name="connsiteX7" fmla="*/ 9906000 w 9906000"/>
              <a:gd name="connsiteY7" fmla="*/ 2835455 h 5642898"/>
              <a:gd name="connsiteX8" fmla="*/ 4133 w 9906000"/>
              <a:gd name="connsiteY8" fmla="*/ 5642898 h 5642898"/>
              <a:gd name="connsiteX9" fmla="*/ 0 w 9906000"/>
              <a:gd name="connsiteY9" fmla="*/ 2672325 h 5642898"/>
              <a:gd name="connsiteX10" fmla="*/ 0 w 9906000"/>
              <a:gd name="connsiteY10"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6000 w 9906000"/>
              <a:gd name="connsiteY5" fmla="*/ 2672325 h 5642898"/>
              <a:gd name="connsiteX6" fmla="*/ 9906000 w 9906000"/>
              <a:gd name="connsiteY6" fmla="*/ 2672325 h 5642898"/>
              <a:gd name="connsiteX7" fmla="*/ 9906000 w 9906000"/>
              <a:gd name="connsiteY7" fmla="*/ 3023991 h 5642898"/>
              <a:gd name="connsiteX8" fmla="*/ 4133 w 9906000"/>
              <a:gd name="connsiteY8" fmla="*/ 5642898 h 5642898"/>
              <a:gd name="connsiteX9" fmla="*/ 0 w 9906000"/>
              <a:gd name="connsiteY9" fmla="*/ 2672325 h 5642898"/>
              <a:gd name="connsiteX10" fmla="*/ 0 w 9906000"/>
              <a:gd name="connsiteY10"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6000 w 9906000"/>
              <a:gd name="connsiteY5" fmla="*/ 2672325 h 5642898"/>
              <a:gd name="connsiteX6" fmla="*/ 9906000 w 9906000"/>
              <a:gd name="connsiteY6" fmla="*/ 3023991 h 5642898"/>
              <a:gd name="connsiteX7" fmla="*/ 4133 w 9906000"/>
              <a:gd name="connsiteY7" fmla="*/ 5642898 h 5642898"/>
              <a:gd name="connsiteX8" fmla="*/ 0 w 9906000"/>
              <a:gd name="connsiteY8" fmla="*/ 2672325 h 5642898"/>
              <a:gd name="connsiteX9" fmla="*/ 0 w 9906000"/>
              <a:gd name="connsiteY9"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6000 w 9906000"/>
              <a:gd name="connsiteY5" fmla="*/ 2672325 h 5642898"/>
              <a:gd name="connsiteX6" fmla="*/ 9890682 w 9906000"/>
              <a:gd name="connsiteY6" fmla="*/ 3023991 h 5642898"/>
              <a:gd name="connsiteX7" fmla="*/ 4133 w 9906000"/>
              <a:gd name="connsiteY7" fmla="*/ 5642898 h 5642898"/>
              <a:gd name="connsiteX8" fmla="*/ 0 w 9906000"/>
              <a:gd name="connsiteY8" fmla="*/ 2672325 h 5642898"/>
              <a:gd name="connsiteX9" fmla="*/ 0 w 9906000"/>
              <a:gd name="connsiteY9"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890682 w 9906000"/>
              <a:gd name="connsiteY5" fmla="*/ 3023991 h 5642898"/>
              <a:gd name="connsiteX6" fmla="*/ 4133 w 9906000"/>
              <a:gd name="connsiteY6" fmla="*/ 5642898 h 5642898"/>
              <a:gd name="connsiteX7" fmla="*/ 0 w 9906000"/>
              <a:gd name="connsiteY7" fmla="*/ 2672325 h 5642898"/>
              <a:gd name="connsiteX8" fmla="*/ 0 w 9906000"/>
              <a:gd name="connsiteY8"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890682 w 9906000"/>
              <a:gd name="connsiteY5" fmla="*/ 3023991 h 5642898"/>
              <a:gd name="connsiteX6" fmla="*/ 4133 w 9906000"/>
              <a:gd name="connsiteY6" fmla="*/ 5642898 h 5642898"/>
              <a:gd name="connsiteX7" fmla="*/ 0 w 9906000"/>
              <a:gd name="connsiteY7" fmla="*/ 2672325 h 5642898"/>
              <a:gd name="connsiteX8" fmla="*/ 0 w 9906000"/>
              <a:gd name="connsiteY8"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6000 w 9906000"/>
              <a:gd name="connsiteY5" fmla="*/ 3023991 h 5642898"/>
              <a:gd name="connsiteX6" fmla="*/ 4133 w 9906000"/>
              <a:gd name="connsiteY6" fmla="*/ 5642898 h 5642898"/>
              <a:gd name="connsiteX7" fmla="*/ 0 w 9906000"/>
              <a:gd name="connsiteY7" fmla="*/ 2672325 h 5642898"/>
              <a:gd name="connsiteX8" fmla="*/ 0 w 9906000"/>
              <a:gd name="connsiteY8"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4133 w 9906000"/>
              <a:gd name="connsiteY5" fmla="*/ 5642898 h 5642898"/>
              <a:gd name="connsiteX6" fmla="*/ 0 w 9906000"/>
              <a:gd name="connsiteY6" fmla="*/ 2672325 h 5642898"/>
              <a:gd name="connsiteX7" fmla="*/ 0 w 9906000"/>
              <a:gd name="connsiteY7"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5369154 w 9906000"/>
              <a:gd name="connsiteY5" fmla="*/ 2582941 h 5642898"/>
              <a:gd name="connsiteX6" fmla="*/ 4133 w 9906000"/>
              <a:gd name="connsiteY6" fmla="*/ 5642898 h 5642898"/>
              <a:gd name="connsiteX7" fmla="*/ 0 w 9906000"/>
              <a:gd name="connsiteY7" fmla="*/ 2672325 h 5642898"/>
              <a:gd name="connsiteX8" fmla="*/ 0 w 9906000"/>
              <a:gd name="connsiteY8"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3448 w 9906000"/>
              <a:gd name="connsiteY5" fmla="*/ 3026001 h 5642898"/>
              <a:gd name="connsiteX6" fmla="*/ 4133 w 9906000"/>
              <a:gd name="connsiteY6" fmla="*/ 5642898 h 5642898"/>
              <a:gd name="connsiteX7" fmla="*/ 0 w 9906000"/>
              <a:gd name="connsiteY7" fmla="*/ 2672325 h 5642898"/>
              <a:gd name="connsiteX8" fmla="*/ 0 w 9906000"/>
              <a:gd name="connsiteY8"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3448 w 9906000"/>
              <a:gd name="connsiteY5" fmla="*/ 3055030 h 5642898"/>
              <a:gd name="connsiteX6" fmla="*/ 4133 w 9906000"/>
              <a:gd name="connsiteY6" fmla="*/ 5642898 h 5642898"/>
              <a:gd name="connsiteX7" fmla="*/ 0 w 9906000"/>
              <a:gd name="connsiteY7" fmla="*/ 2672325 h 5642898"/>
              <a:gd name="connsiteX8" fmla="*/ 0 w 9906000"/>
              <a:gd name="connsiteY8" fmla="*/ 0 h 564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6000" h="5642898">
                <a:moveTo>
                  <a:pt x="0" y="0"/>
                </a:moveTo>
                <a:lnTo>
                  <a:pt x="1651000" y="0"/>
                </a:lnTo>
                <a:lnTo>
                  <a:pt x="1651000" y="0"/>
                </a:lnTo>
                <a:lnTo>
                  <a:pt x="4127500" y="0"/>
                </a:lnTo>
                <a:lnTo>
                  <a:pt x="9906000" y="0"/>
                </a:lnTo>
                <a:cubicBezTo>
                  <a:pt x="9905149" y="1008667"/>
                  <a:pt x="9904299" y="2046363"/>
                  <a:pt x="9903448" y="3055030"/>
                </a:cubicBezTo>
                <a:lnTo>
                  <a:pt x="4133" y="5642898"/>
                </a:lnTo>
                <a:cubicBezTo>
                  <a:pt x="2066" y="4157611"/>
                  <a:pt x="689" y="3167420"/>
                  <a:pt x="0" y="2672325"/>
                </a:cubicBezTo>
                <a:lnTo>
                  <a:pt x="0" y="0"/>
                </a:lnTo>
                <a:close/>
              </a:path>
            </a:pathLst>
          </a:custGeom>
        </p:spPr>
        <p:txBody>
          <a:bodyPr/>
          <a:lstStyle/>
          <a:p>
            <a:endParaRPr lang="nl-NL"/>
          </a:p>
        </p:txBody>
      </p:sp>
      <p:sp>
        <p:nvSpPr>
          <p:cNvPr id="38" name="Rechthoek 9">
            <a:extLst>
              <a:ext uri="{FF2B5EF4-FFF2-40B4-BE49-F238E27FC236}">
                <a16:creationId xmlns:a16="http://schemas.microsoft.com/office/drawing/2014/main" id="{C71CCE88-BF25-4DC5-9C64-FA1957D80395}"/>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39" name="Rechthoek 14">
            <a:extLst>
              <a:ext uri="{FF2B5EF4-FFF2-40B4-BE49-F238E27FC236}">
                <a16:creationId xmlns:a16="http://schemas.microsoft.com/office/drawing/2014/main" id="{4BE53DCC-2E69-4D16-80FB-F0B533630339}"/>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40" name="Rechthoek 6">
            <a:extLst>
              <a:ext uri="{FF2B5EF4-FFF2-40B4-BE49-F238E27FC236}">
                <a16:creationId xmlns:a16="http://schemas.microsoft.com/office/drawing/2014/main" id="{2EAF9400-172C-4D2D-9ED0-90378E88D1C0}"/>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41" name="Rechthoek 8">
            <a:extLst>
              <a:ext uri="{FF2B5EF4-FFF2-40B4-BE49-F238E27FC236}">
                <a16:creationId xmlns:a16="http://schemas.microsoft.com/office/drawing/2014/main" id="{981EB5AE-68F5-4445-B302-DD68284F4162}"/>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42" name="Rechthoek 8">
            <a:extLst>
              <a:ext uri="{FF2B5EF4-FFF2-40B4-BE49-F238E27FC236}">
                <a16:creationId xmlns:a16="http://schemas.microsoft.com/office/drawing/2014/main" id="{EACB8FF3-59DF-4A1A-8213-6F3E1BE0E9CB}"/>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43" name="Rechthoek 8">
            <a:extLst>
              <a:ext uri="{FF2B5EF4-FFF2-40B4-BE49-F238E27FC236}">
                <a16:creationId xmlns:a16="http://schemas.microsoft.com/office/drawing/2014/main" id="{483E643B-F9B9-418A-8583-9330C01065D0}"/>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44" name="Rechthoek 8">
            <a:extLst>
              <a:ext uri="{FF2B5EF4-FFF2-40B4-BE49-F238E27FC236}">
                <a16:creationId xmlns:a16="http://schemas.microsoft.com/office/drawing/2014/main" id="{6B48B3D1-7460-4289-82E4-F1B98C3CFEFC}"/>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45" name="Rechthoek 8">
            <a:extLst>
              <a:ext uri="{FF2B5EF4-FFF2-40B4-BE49-F238E27FC236}">
                <a16:creationId xmlns:a16="http://schemas.microsoft.com/office/drawing/2014/main" id="{5B2FCC7F-7BD4-406E-8350-9548C5D64FF2}"/>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46" name="Rechthoek 8">
            <a:extLst>
              <a:ext uri="{FF2B5EF4-FFF2-40B4-BE49-F238E27FC236}">
                <a16:creationId xmlns:a16="http://schemas.microsoft.com/office/drawing/2014/main" id="{DC7A3CAD-7FDF-4E63-8DC7-37999E70B5A6}"/>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47" name="Rechthoek 8">
            <a:extLst>
              <a:ext uri="{FF2B5EF4-FFF2-40B4-BE49-F238E27FC236}">
                <a16:creationId xmlns:a16="http://schemas.microsoft.com/office/drawing/2014/main" id="{664807E9-BA9F-4C7D-8EC3-78E9A653D071}"/>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48" name="Rechthoek 8">
            <a:extLst>
              <a:ext uri="{FF2B5EF4-FFF2-40B4-BE49-F238E27FC236}">
                <a16:creationId xmlns:a16="http://schemas.microsoft.com/office/drawing/2014/main" id="{9FEC3733-FC35-4983-A144-1C49FC177CCC}"/>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
        <p:nvSpPr>
          <p:cNvPr id="49" name="Text Placeholder 22">
            <a:extLst>
              <a:ext uri="{FF2B5EF4-FFF2-40B4-BE49-F238E27FC236}">
                <a16:creationId xmlns:a16="http://schemas.microsoft.com/office/drawing/2014/main" id="{325D16BA-992E-419F-8B45-2081080C66CD}"/>
              </a:ext>
            </a:extLst>
          </p:cNvPr>
          <p:cNvSpPr>
            <a:spLocks noGrp="1"/>
          </p:cNvSpPr>
          <p:nvPr>
            <p:ph type="body" sz="quarter" idx="11" hasCustomPrompt="1"/>
          </p:nvPr>
        </p:nvSpPr>
        <p:spPr>
          <a:xfrm>
            <a:off x="12732967" y="12107753"/>
            <a:ext cx="10734081" cy="577070"/>
          </a:xfrm>
        </p:spPr>
        <p:txBody>
          <a:bodyPr/>
          <a:lstStyle>
            <a:lvl1pPr marL="0" indent="0" algn="r">
              <a:buNone/>
              <a:defRPr sz="3600">
                <a:solidFill>
                  <a:schemeClr val="bg1"/>
                </a:solidFill>
              </a:defRPr>
            </a:lvl1pPr>
          </a:lstStyle>
          <a:p>
            <a:pPr lvl="0"/>
            <a:r>
              <a:rPr lang="nl-NL"/>
              <a:t>Presenter | Date</a:t>
            </a:r>
          </a:p>
        </p:txBody>
      </p:sp>
      <p:sp>
        <p:nvSpPr>
          <p:cNvPr id="50" name="Title 25">
            <a:extLst>
              <a:ext uri="{FF2B5EF4-FFF2-40B4-BE49-F238E27FC236}">
                <a16:creationId xmlns:a16="http://schemas.microsoft.com/office/drawing/2014/main" id="{B92D2251-F63E-494F-9A30-2B714BDEAF82}"/>
              </a:ext>
            </a:extLst>
          </p:cNvPr>
          <p:cNvSpPr>
            <a:spLocks noGrp="1"/>
          </p:cNvSpPr>
          <p:nvPr>
            <p:ph type="title"/>
          </p:nvPr>
        </p:nvSpPr>
        <p:spPr>
          <a:xfrm>
            <a:off x="9086881" y="10455999"/>
            <a:ext cx="14380168" cy="1098625"/>
          </a:xfrm>
        </p:spPr>
        <p:txBody>
          <a:bodyPr anchor="b"/>
          <a:lstStyle>
            <a:lvl1pPr algn="r">
              <a:lnSpc>
                <a:spcPts val="8000"/>
              </a:lnSpc>
              <a:defRPr sz="7200">
                <a:solidFill>
                  <a:schemeClr val="bg1"/>
                </a:solidFill>
              </a:defRPr>
            </a:lvl1pPr>
          </a:lstStyle>
          <a:p>
            <a:r>
              <a:rPr lang="en-US"/>
              <a:t>Click to edit Master title</a:t>
            </a:r>
            <a:endParaRPr lang="nl-NL"/>
          </a:p>
        </p:txBody>
      </p:sp>
    </p:spTree>
    <p:extLst>
      <p:ext uri="{BB962C8B-B14F-4D97-AF65-F5344CB8AC3E}">
        <p14:creationId xmlns:p14="http://schemas.microsoft.com/office/powerpoint/2010/main" val="298935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_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4471C1-6F6C-43A0-B19B-D399AEF1AF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1188" y="1097360"/>
            <a:ext cx="7009020" cy="848496"/>
          </a:xfrm>
          <a:prstGeom prst="rect">
            <a:avLst/>
          </a:prstGeom>
        </p:spPr>
      </p:pic>
      <p:sp>
        <p:nvSpPr>
          <p:cNvPr id="27" name="Rechthoek 9">
            <a:extLst>
              <a:ext uri="{FF2B5EF4-FFF2-40B4-BE49-F238E27FC236}">
                <a16:creationId xmlns:a16="http://schemas.microsoft.com/office/drawing/2014/main" id="{40564D0C-A644-41EF-9E2E-0998023F4E9E}"/>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8" name="Rechthoek 14">
            <a:extLst>
              <a:ext uri="{FF2B5EF4-FFF2-40B4-BE49-F238E27FC236}">
                <a16:creationId xmlns:a16="http://schemas.microsoft.com/office/drawing/2014/main" id="{68D2A9D6-AC0C-49CC-B115-9041AFCCA824}"/>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9" name="Rechthoek 6">
            <a:extLst>
              <a:ext uri="{FF2B5EF4-FFF2-40B4-BE49-F238E27FC236}">
                <a16:creationId xmlns:a16="http://schemas.microsoft.com/office/drawing/2014/main" id="{D88EC6C9-CCFB-4C46-AA57-382EE616A4AC}"/>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30" name="Rechthoek 8">
            <a:extLst>
              <a:ext uri="{FF2B5EF4-FFF2-40B4-BE49-F238E27FC236}">
                <a16:creationId xmlns:a16="http://schemas.microsoft.com/office/drawing/2014/main" id="{D77EC3B3-5D70-4E16-9A81-DCD6FBB4B638}"/>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31" name="Rechthoek 8">
            <a:extLst>
              <a:ext uri="{FF2B5EF4-FFF2-40B4-BE49-F238E27FC236}">
                <a16:creationId xmlns:a16="http://schemas.microsoft.com/office/drawing/2014/main" id="{4B566337-2226-4BE9-A980-23EE29FE50FB}"/>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32" name="Rechthoek 8">
            <a:extLst>
              <a:ext uri="{FF2B5EF4-FFF2-40B4-BE49-F238E27FC236}">
                <a16:creationId xmlns:a16="http://schemas.microsoft.com/office/drawing/2014/main" id="{AD3C7D66-1169-48E7-B33D-A51729259C80}"/>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33" name="Rechthoek 8">
            <a:extLst>
              <a:ext uri="{FF2B5EF4-FFF2-40B4-BE49-F238E27FC236}">
                <a16:creationId xmlns:a16="http://schemas.microsoft.com/office/drawing/2014/main" id="{D4C35321-4AB8-4F0D-8991-0A6B4166A3EB}"/>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34" name="Rechthoek 8">
            <a:extLst>
              <a:ext uri="{FF2B5EF4-FFF2-40B4-BE49-F238E27FC236}">
                <a16:creationId xmlns:a16="http://schemas.microsoft.com/office/drawing/2014/main" id="{5B1DFE61-20A8-479A-A1E5-D283A36179E0}"/>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35" name="Rechthoek 8">
            <a:extLst>
              <a:ext uri="{FF2B5EF4-FFF2-40B4-BE49-F238E27FC236}">
                <a16:creationId xmlns:a16="http://schemas.microsoft.com/office/drawing/2014/main" id="{73E30E2C-581E-4CFB-94BC-FC779C5F69F9}"/>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36" name="Rechthoek 8">
            <a:extLst>
              <a:ext uri="{FF2B5EF4-FFF2-40B4-BE49-F238E27FC236}">
                <a16:creationId xmlns:a16="http://schemas.microsoft.com/office/drawing/2014/main" id="{56D56181-FAF1-43FC-80F4-F24079CCC23C}"/>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37" name="Rechthoek 8">
            <a:extLst>
              <a:ext uri="{FF2B5EF4-FFF2-40B4-BE49-F238E27FC236}">
                <a16:creationId xmlns:a16="http://schemas.microsoft.com/office/drawing/2014/main" id="{D7148528-FC96-4C9F-921D-FB71600F9D60}"/>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
        <p:nvSpPr>
          <p:cNvPr id="38" name="Text Placeholder 22">
            <a:extLst>
              <a:ext uri="{FF2B5EF4-FFF2-40B4-BE49-F238E27FC236}">
                <a16:creationId xmlns:a16="http://schemas.microsoft.com/office/drawing/2014/main" id="{4C635AE6-88EB-48A6-A137-AB602916DDB2}"/>
              </a:ext>
            </a:extLst>
          </p:cNvPr>
          <p:cNvSpPr>
            <a:spLocks noGrp="1"/>
          </p:cNvSpPr>
          <p:nvPr>
            <p:ph type="body" sz="quarter" idx="11" hasCustomPrompt="1"/>
          </p:nvPr>
        </p:nvSpPr>
        <p:spPr>
          <a:xfrm>
            <a:off x="12732967" y="12107753"/>
            <a:ext cx="10734081" cy="577070"/>
          </a:xfrm>
        </p:spPr>
        <p:txBody>
          <a:bodyPr/>
          <a:lstStyle>
            <a:lvl1pPr marL="0" indent="0" algn="r">
              <a:buNone/>
              <a:defRPr sz="3600">
                <a:solidFill>
                  <a:schemeClr val="accent1"/>
                </a:solidFill>
              </a:defRPr>
            </a:lvl1pPr>
          </a:lstStyle>
          <a:p>
            <a:pPr lvl="0"/>
            <a:r>
              <a:rPr lang="nl-NL"/>
              <a:t>Presenter | Date</a:t>
            </a:r>
          </a:p>
        </p:txBody>
      </p:sp>
      <p:sp>
        <p:nvSpPr>
          <p:cNvPr id="39" name="Title 25">
            <a:extLst>
              <a:ext uri="{FF2B5EF4-FFF2-40B4-BE49-F238E27FC236}">
                <a16:creationId xmlns:a16="http://schemas.microsoft.com/office/drawing/2014/main" id="{51E6EC1E-2D3C-4D46-9A61-31505DECB506}"/>
              </a:ext>
            </a:extLst>
          </p:cNvPr>
          <p:cNvSpPr>
            <a:spLocks noGrp="1"/>
          </p:cNvSpPr>
          <p:nvPr>
            <p:ph type="title"/>
          </p:nvPr>
        </p:nvSpPr>
        <p:spPr>
          <a:xfrm>
            <a:off x="9086881" y="10455999"/>
            <a:ext cx="14380168" cy="1098625"/>
          </a:xfrm>
        </p:spPr>
        <p:txBody>
          <a:bodyPr anchor="b"/>
          <a:lstStyle>
            <a:lvl1pPr algn="r">
              <a:lnSpc>
                <a:spcPts val="8000"/>
              </a:lnSpc>
              <a:defRPr sz="7200">
                <a:solidFill>
                  <a:schemeClr val="accent1"/>
                </a:solidFill>
              </a:defRPr>
            </a:lvl1pPr>
          </a:lstStyle>
          <a:p>
            <a:r>
              <a:rPr lang="en-US"/>
              <a:t>Click to edit Master title</a:t>
            </a:r>
            <a:endParaRPr lang="nl-NL"/>
          </a:p>
        </p:txBody>
      </p:sp>
      <p:sp>
        <p:nvSpPr>
          <p:cNvPr id="14" name="Tijdelijke aanduiding voor afbeelding 2">
            <a:extLst>
              <a:ext uri="{FF2B5EF4-FFF2-40B4-BE49-F238E27FC236}">
                <a16:creationId xmlns:a16="http://schemas.microsoft.com/office/drawing/2014/main" id="{02E5D410-C210-4498-A04E-BB0673027B34}"/>
              </a:ext>
            </a:extLst>
          </p:cNvPr>
          <p:cNvSpPr>
            <a:spLocks noGrp="1"/>
          </p:cNvSpPr>
          <p:nvPr>
            <p:ph type="pic" sz="quarter" idx="10"/>
          </p:nvPr>
        </p:nvSpPr>
        <p:spPr>
          <a:xfrm>
            <a:off x="0" y="4"/>
            <a:ext cx="24382413" cy="11280916"/>
          </a:xfrm>
          <a:custGeom>
            <a:avLst/>
            <a:gdLst>
              <a:gd name="connsiteX0" fmla="*/ 0 w 9906000"/>
              <a:gd name="connsiteY0" fmla="*/ 0 h 4581128"/>
              <a:gd name="connsiteX1" fmla="*/ 1651000 w 9906000"/>
              <a:gd name="connsiteY1" fmla="*/ 0 h 4581128"/>
              <a:gd name="connsiteX2" fmla="*/ 1651000 w 9906000"/>
              <a:gd name="connsiteY2" fmla="*/ 0 h 4581128"/>
              <a:gd name="connsiteX3" fmla="*/ 4127500 w 9906000"/>
              <a:gd name="connsiteY3" fmla="*/ 0 h 4581128"/>
              <a:gd name="connsiteX4" fmla="*/ 9906000 w 9906000"/>
              <a:gd name="connsiteY4" fmla="*/ 0 h 4581128"/>
              <a:gd name="connsiteX5" fmla="*/ 9906000 w 9906000"/>
              <a:gd name="connsiteY5" fmla="*/ 2672325 h 4581128"/>
              <a:gd name="connsiteX6" fmla="*/ 9906000 w 9906000"/>
              <a:gd name="connsiteY6" fmla="*/ 2672325 h 4581128"/>
              <a:gd name="connsiteX7" fmla="*/ 9906000 w 9906000"/>
              <a:gd name="connsiteY7" fmla="*/ 3817607 h 4581128"/>
              <a:gd name="connsiteX8" fmla="*/ 9906000 w 9906000"/>
              <a:gd name="connsiteY8" fmla="*/ 4581128 h 4581128"/>
              <a:gd name="connsiteX9" fmla="*/ 4127500 w 9906000"/>
              <a:gd name="connsiteY9" fmla="*/ 4581128 h 4581128"/>
              <a:gd name="connsiteX10" fmla="*/ 2772888 w 9906000"/>
              <a:gd name="connsiteY10" fmla="*/ 5250981 h 4581128"/>
              <a:gd name="connsiteX11" fmla="*/ 1651000 w 9906000"/>
              <a:gd name="connsiteY11" fmla="*/ 4581128 h 4581128"/>
              <a:gd name="connsiteX12" fmla="*/ 0 w 9906000"/>
              <a:gd name="connsiteY12" fmla="*/ 4581128 h 4581128"/>
              <a:gd name="connsiteX13" fmla="*/ 0 w 9906000"/>
              <a:gd name="connsiteY13" fmla="*/ 3817607 h 4581128"/>
              <a:gd name="connsiteX14" fmla="*/ 0 w 9906000"/>
              <a:gd name="connsiteY14" fmla="*/ 2672325 h 4581128"/>
              <a:gd name="connsiteX15" fmla="*/ 0 w 9906000"/>
              <a:gd name="connsiteY15" fmla="*/ 2672325 h 4581128"/>
              <a:gd name="connsiteX16" fmla="*/ 0 w 9906000"/>
              <a:gd name="connsiteY16" fmla="*/ 0 h 4581128"/>
              <a:gd name="connsiteX0" fmla="*/ 0 w 9906000"/>
              <a:gd name="connsiteY0" fmla="*/ 0 h 5250981"/>
              <a:gd name="connsiteX1" fmla="*/ 1651000 w 9906000"/>
              <a:gd name="connsiteY1" fmla="*/ 0 h 5250981"/>
              <a:gd name="connsiteX2" fmla="*/ 1651000 w 9906000"/>
              <a:gd name="connsiteY2" fmla="*/ 0 h 5250981"/>
              <a:gd name="connsiteX3" fmla="*/ 4127500 w 9906000"/>
              <a:gd name="connsiteY3" fmla="*/ 0 h 5250981"/>
              <a:gd name="connsiteX4" fmla="*/ 9906000 w 9906000"/>
              <a:gd name="connsiteY4" fmla="*/ 0 h 5250981"/>
              <a:gd name="connsiteX5" fmla="*/ 9906000 w 9906000"/>
              <a:gd name="connsiteY5" fmla="*/ 2672325 h 5250981"/>
              <a:gd name="connsiteX6" fmla="*/ 9906000 w 9906000"/>
              <a:gd name="connsiteY6" fmla="*/ 2672325 h 5250981"/>
              <a:gd name="connsiteX7" fmla="*/ 9906000 w 9906000"/>
              <a:gd name="connsiteY7" fmla="*/ 3817607 h 5250981"/>
              <a:gd name="connsiteX8" fmla="*/ 9897687 w 9906000"/>
              <a:gd name="connsiteY8" fmla="*/ 2835455 h 5250981"/>
              <a:gd name="connsiteX9" fmla="*/ 4127500 w 9906000"/>
              <a:gd name="connsiteY9" fmla="*/ 4581128 h 5250981"/>
              <a:gd name="connsiteX10" fmla="*/ 2772888 w 9906000"/>
              <a:gd name="connsiteY10" fmla="*/ 5250981 h 5250981"/>
              <a:gd name="connsiteX11" fmla="*/ 1651000 w 9906000"/>
              <a:gd name="connsiteY11" fmla="*/ 4581128 h 5250981"/>
              <a:gd name="connsiteX12" fmla="*/ 0 w 9906000"/>
              <a:gd name="connsiteY12" fmla="*/ 4581128 h 5250981"/>
              <a:gd name="connsiteX13" fmla="*/ 0 w 9906000"/>
              <a:gd name="connsiteY13" fmla="*/ 3817607 h 5250981"/>
              <a:gd name="connsiteX14" fmla="*/ 0 w 9906000"/>
              <a:gd name="connsiteY14" fmla="*/ 2672325 h 5250981"/>
              <a:gd name="connsiteX15" fmla="*/ 0 w 9906000"/>
              <a:gd name="connsiteY15" fmla="*/ 2672325 h 5250981"/>
              <a:gd name="connsiteX16" fmla="*/ 0 w 9906000"/>
              <a:gd name="connsiteY16" fmla="*/ 0 h 5250981"/>
              <a:gd name="connsiteX0" fmla="*/ 0 w 9906000"/>
              <a:gd name="connsiteY0" fmla="*/ 0 h 5250981"/>
              <a:gd name="connsiteX1" fmla="*/ 1651000 w 9906000"/>
              <a:gd name="connsiteY1" fmla="*/ 0 h 5250981"/>
              <a:gd name="connsiteX2" fmla="*/ 1651000 w 9906000"/>
              <a:gd name="connsiteY2" fmla="*/ 0 h 5250981"/>
              <a:gd name="connsiteX3" fmla="*/ 4127500 w 9906000"/>
              <a:gd name="connsiteY3" fmla="*/ 0 h 5250981"/>
              <a:gd name="connsiteX4" fmla="*/ 9906000 w 9906000"/>
              <a:gd name="connsiteY4" fmla="*/ 0 h 5250981"/>
              <a:gd name="connsiteX5" fmla="*/ 9906000 w 9906000"/>
              <a:gd name="connsiteY5" fmla="*/ 2672325 h 5250981"/>
              <a:gd name="connsiteX6" fmla="*/ 9906000 w 9906000"/>
              <a:gd name="connsiteY6" fmla="*/ 2672325 h 5250981"/>
              <a:gd name="connsiteX7" fmla="*/ 9897687 w 9906000"/>
              <a:gd name="connsiteY7" fmla="*/ 2835455 h 5250981"/>
              <a:gd name="connsiteX8" fmla="*/ 4127500 w 9906000"/>
              <a:gd name="connsiteY8" fmla="*/ 4581128 h 5250981"/>
              <a:gd name="connsiteX9" fmla="*/ 2772888 w 9906000"/>
              <a:gd name="connsiteY9" fmla="*/ 5250981 h 5250981"/>
              <a:gd name="connsiteX10" fmla="*/ 1651000 w 9906000"/>
              <a:gd name="connsiteY10" fmla="*/ 4581128 h 5250981"/>
              <a:gd name="connsiteX11" fmla="*/ 0 w 9906000"/>
              <a:gd name="connsiteY11" fmla="*/ 4581128 h 5250981"/>
              <a:gd name="connsiteX12" fmla="*/ 0 w 9906000"/>
              <a:gd name="connsiteY12" fmla="*/ 3817607 h 5250981"/>
              <a:gd name="connsiteX13" fmla="*/ 0 w 9906000"/>
              <a:gd name="connsiteY13" fmla="*/ 2672325 h 5250981"/>
              <a:gd name="connsiteX14" fmla="*/ 0 w 9906000"/>
              <a:gd name="connsiteY14" fmla="*/ 2672325 h 5250981"/>
              <a:gd name="connsiteX15" fmla="*/ 0 w 9906000"/>
              <a:gd name="connsiteY15" fmla="*/ 0 h 5250981"/>
              <a:gd name="connsiteX0" fmla="*/ 0 w 9922625"/>
              <a:gd name="connsiteY0" fmla="*/ 0 h 5250981"/>
              <a:gd name="connsiteX1" fmla="*/ 1651000 w 9922625"/>
              <a:gd name="connsiteY1" fmla="*/ 0 h 5250981"/>
              <a:gd name="connsiteX2" fmla="*/ 1651000 w 9922625"/>
              <a:gd name="connsiteY2" fmla="*/ 0 h 5250981"/>
              <a:gd name="connsiteX3" fmla="*/ 4127500 w 9922625"/>
              <a:gd name="connsiteY3" fmla="*/ 0 h 5250981"/>
              <a:gd name="connsiteX4" fmla="*/ 9906000 w 9922625"/>
              <a:gd name="connsiteY4" fmla="*/ 0 h 5250981"/>
              <a:gd name="connsiteX5" fmla="*/ 9906000 w 9922625"/>
              <a:gd name="connsiteY5" fmla="*/ 2672325 h 5250981"/>
              <a:gd name="connsiteX6" fmla="*/ 9906000 w 9922625"/>
              <a:gd name="connsiteY6" fmla="*/ 2672325 h 5250981"/>
              <a:gd name="connsiteX7" fmla="*/ 9922625 w 9922625"/>
              <a:gd name="connsiteY7" fmla="*/ 2843768 h 5250981"/>
              <a:gd name="connsiteX8" fmla="*/ 4127500 w 9922625"/>
              <a:gd name="connsiteY8" fmla="*/ 4581128 h 5250981"/>
              <a:gd name="connsiteX9" fmla="*/ 2772888 w 9922625"/>
              <a:gd name="connsiteY9" fmla="*/ 5250981 h 5250981"/>
              <a:gd name="connsiteX10" fmla="*/ 1651000 w 9922625"/>
              <a:gd name="connsiteY10" fmla="*/ 4581128 h 5250981"/>
              <a:gd name="connsiteX11" fmla="*/ 0 w 9922625"/>
              <a:gd name="connsiteY11" fmla="*/ 4581128 h 5250981"/>
              <a:gd name="connsiteX12" fmla="*/ 0 w 9922625"/>
              <a:gd name="connsiteY12" fmla="*/ 3817607 h 5250981"/>
              <a:gd name="connsiteX13" fmla="*/ 0 w 9922625"/>
              <a:gd name="connsiteY13" fmla="*/ 2672325 h 5250981"/>
              <a:gd name="connsiteX14" fmla="*/ 0 w 9922625"/>
              <a:gd name="connsiteY14" fmla="*/ 2672325 h 5250981"/>
              <a:gd name="connsiteX15" fmla="*/ 0 w 9922625"/>
              <a:gd name="connsiteY15" fmla="*/ 0 h 5250981"/>
              <a:gd name="connsiteX0" fmla="*/ 0 w 9922625"/>
              <a:gd name="connsiteY0" fmla="*/ 0 h 5250981"/>
              <a:gd name="connsiteX1" fmla="*/ 1651000 w 9922625"/>
              <a:gd name="connsiteY1" fmla="*/ 0 h 5250981"/>
              <a:gd name="connsiteX2" fmla="*/ 1651000 w 9922625"/>
              <a:gd name="connsiteY2" fmla="*/ 0 h 5250981"/>
              <a:gd name="connsiteX3" fmla="*/ 4127500 w 9922625"/>
              <a:gd name="connsiteY3" fmla="*/ 0 h 5250981"/>
              <a:gd name="connsiteX4" fmla="*/ 9906000 w 9922625"/>
              <a:gd name="connsiteY4" fmla="*/ 0 h 5250981"/>
              <a:gd name="connsiteX5" fmla="*/ 9906000 w 9922625"/>
              <a:gd name="connsiteY5" fmla="*/ 2672325 h 5250981"/>
              <a:gd name="connsiteX6" fmla="*/ 9906000 w 9922625"/>
              <a:gd name="connsiteY6" fmla="*/ 2672325 h 5250981"/>
              <a:gd name="connsiteX7" fmla="*/ 9922625 w 9922625"/>
              <a:gd name="connsiteY7" fmla="*/ 2843768 h 5250981"/>
              <a:gd name="connsiteX8" fmla="*/ 4127500 w 9922625"/>
              <a:gd name="connsiteY8" fmla="*/ 4581128 h 5250981"/>
              <a:gd name="connsiteX9" fmla="*/ 2772888 w 9922625"/>
              <a:gd name="connsiteY9" fmla="*/ 5250981 h 5250981"/>
              <a:gd name="connsiteX10" fmla="*/ 886229 w 9922625"/>
              <a:gd name="connsiteY10" fmla="*/ 4414873 h 5250981"/>
              <a:gd name="connsiteX11" fmla="*/ 0 w 9922625"/>
              <a:gd name="connsiteY11" fmla="*/ 4581128 h 5250981"/>
              <a:gd name="connsiteX12" fmla="*/ 0 w 9922625"/>
              <a:gd name="connsiteY12" fmla="*/ 3817607 h 5250981"/>
              <a:gd name="connsiteX13" fmla="*/ 0 w 9922625"/>
              <a:gd name="connsiteY13" fmla="*/ 2672325 h 5250981"/>
              <a:gd name="connsiteX14" fmla="*/ 0 w 9922625"/>
              <a:gd name="connsiteY14" fmla="*/ 2672325 h 5250981"/>
              <a:gd name="connsiteX15" fmla="*/ 0 w 9922625"/>
              <a:gd name="connsiteY15" fmla="*/ 0 h 5250981"/>
              <a:gd name="connsiteX0" fmla="*/ 0 w 9922625"/>
              <a:gd name="connsiteY0" fmla="*/ 0 h 5749745"/>
              <a:gd name="connsiteX1" fmla="*/ 1651000 w 9922625"/>
              <a:gd name="connsiteY1" fmla="*/ 0 h 5749745"/>
              <a:gd name="connsiteX2" fmla="*/ 1651000 w 9922625"/>
              <a:gd name="connsiteY2" fmla="*/ 0 h 5749745"/>
              <a:gd name="connsiteX3" fmla="*/ 4127500 w 9922625"/>
              <a:gd name="connsiteY3" fmla="*/ 0 h 5749745"/>
              <a:gd name="connsiteX4" fmla="*/ 9906000 w 9922625"/>
              <a:gd name="connsiteY4" fmla="*/ 0 h 5749745"/>
              <a:gd name="connsiteX5" fmla="*/ 9906000 w 9922625"/>
              <a:gd name="connsiteY5" fmla="*/ 2672325 h 5749745"/>
              <a:gd name="connsiteX6" fmla="*/ 9906000 w 9922625"/>
              <a:gd name="connsiteY6" fmla="*/ 2672325 h 5749745"/>
              <a:gd name="connsiteX7" fmla="*/ 9922625 w 9922625"/>
              <a:gd name="connsiteY7" fmla="*/ 2843768 h 5749745"/>
              <a:gd name="connsiteX8" fmla="*/ 4127500 w 9922625"/>
              <a:gd name="connsiteY8" fmla="*/ 4581128 h 5749745"/>
              <a:gd name="connsiteX9" fmla="*/ 885899 w 9922625"/>
              <a:gd name="connsiteY9" fmla="*/ 5749745 h 5749745"/>
              <a:gd name="connsiteX10" fmla="*/ 886229 w 9922625"/>
              <a:gd name="connsiteY10" fmla="*/ 4414873 h 5749745"/>
              <a:gd name="connsiteX11" fmla="*/ 0 w 9922625"/>
              <a:gd name="connsiteY11" fmla="*/ 4581128 h 5749745"/>
              <a:gd name="connsiteX12" fmla="*/ 0 w 9922625"/>
              <a:gd name="connsiteY12" fmla="*/ 3817607 h 5749745"/>
              <a:gd name="connsiteX13" fmla="*/ 0 w 9922625"/>
              <a:gd name="connsiteY13" fmla="*/ 2672325 h 5749745"/>
              <a:gd name="connsiteX14" fmla="*/ 0 w 9922625"/>
              <a:gd name="connsiteY14" fmla="*/ 2672325 h 5749745"/>
              <a:gd name="connsiteX15" fmla="*/ 0 w 9922625"/>
              <a:gd name="connsiteY15" fmla="*/ 0 h 5749745"/>
              <a:gd name="connsiteX0" fmla="*/ 0 w 9922625"/>
              <a:gd name="connsiteY0" fmla="*/ 0 h 5749745"/>
              <a:gd name="connsiteX1" fmla="*/ 1651000 w 9922625"/>
              <a:gd name="connsiteY1" fmla="*/ 0 h 5749745"/>
              <a:gd name="connsiteX2" fmla="*/ 1651000 w 9922625"/>
              <a:gd name="connsiteY2" fmla="*/ 0 h 5749745"/>
              <a:gd name="connsiteX3" fmla="*/ 4127500 w 9922625"/>
              <a:gd name="connsiteY3" fmla="*/ 0 h 5749745"/>
              <a:gd name="connsiteX4" fmla="*/ 9906000 w 9922625"/>
              <a:gd name="connsiteY4" fmla="*/ 0 h 5749745"/>
              <a:gd name="connsiteX5" fmla="*/ 9906000 w 9922625"/>
              <a:gd name="connsiteY5" fmla="*/ 2672325 h 5749745"/>
              <a:gd name="connsiteX6" fmla="*/ 9906000 w 9922625"/>
              <a:gd name="connsiteY6" fmla="*/ 2672325 h 5749745"/>
              <a:gd name="connsiteX7" fmla="*/ 9922625 w 9922625"/>
              <a:gd name="connsiteY7" fmla="*/ 2843768 h 5749745"/>
              <a:gd name="connsiteX8" fmla="*/ 1741747 w 9922625"/>
              <a:gd name="connsiteY8" fmla="*/ 4256932 h 5749745"/>
              <a:gd name="connsiteX9" fmla="*/ 885899 w 9922625"/>
              <a:gd name="connsiteY9" fmla="*/ 5749745 h 5749745"/>
              <a:gd name="connsiteX10" fmla="*/ 886229 w 9922625"/>
              <a:gd name="connsiteY10" fmla="*/ 4414873 h 5749745"/>
              <a:gd name="connsiteX11" fmla="*/ 0 w 9922625"/>
              <a:gd name="connsiteY11" fmla="*/ 4581128 h 5749745"/>
              <a:gd name="connsiteX12" fmla="*/ 0 w 9922625"/>
              <a:gd name="connsiteY12" fmla="*/ 3817607 h 5749745"/>
              <a:gd name="connsiteX13" fmla="*/ 0 w 9922625"/>
              <a:gd name="connsiteY13" fmla="*/ 2672325 h 5749745"/>
              <a:gd name="connsiteX14" fmla="*/ 0 w 9922625"/>
              <a:gd name="connsiteY14" fmla="*/ 2672325 h 5749745"/>
              <a:gd name="connsiteX15" fmla="*/ 0 w 9922625"/>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81128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906000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906000 w 9906000"/>
              <a:gd name="connsiteY7" fmla="*/ 2835455 h 5749745"/>
              <a:gd name="connsiteX8" fmla="*/ 1741747 w 9906000"/>
              <a:gd name="connsiteY8" fmla="*/ 4265245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58057"/>
              <a:gd name="connsiteX1" fmla="*/ 1651000 w 9906000"/>
              <a:gd name="connsiteY1" fmla="*/ 0 h 5758057"/>
              <a:gd name="connsiteX2" fmla="*/ 1651000 w 9906000"/>
              <a:gd name="connsiteY2" fmla="*/ 0 h 5758057"/>
              <a:gd name="connsiteX3" fmla="*/ 4127500 w 9906000"/>
              <a:gd name="connsiteY3" fmla="*/ 0 h 5758057"/>
              <a:gd name="connsiteX4" fmla="*/ 9906000 w 9906000"/>
              <a:gd name="connsiteY4" fmla="*/ 0 h 5758057"/>
              <a:gd name="connsiteX5" fmla="*/ 9906000 w 9906000"/>
              <a:gd name="connsiteY5" fmla="*/ 2672325 h 5758057"/>
              <a:gd name="connsiteX6" fmla="*/ 9906000 w 9906000"/>
              <a:gd name="connsiteY6" fmla="*/ 2672325 h 5758057"/>
              <a:gd name="connsiteX7" fmla="*/ 9906000 w 9906000"/>
              <a:gd name="connsiteY7" fmla="*/ 2835455 h 5758057"/>
              <a:gd name="connsiteX8" fmla="*/ 1741747 w 9906000"/>
              <a:gd name="connsiteY8" fmla="*/ 4265245 h 5758057"/>
              <a:gd name="connsiteX9" fmla="*/ 885899 w 9906000"/>
              <a:gd name="connsiteY9" fmla="*/ 5758057 h 5758057"/>
              <a:gd name="connsiteX10" fmla="*/ 886229 w 9906000"/>
              <a:gd name="connsiteY10" fmla="*/ 4414873 h 5758057"/>
              <a:gd name="connsiteX11" fmla="*/ 0 w 9906000"/>
              <a:gd name="connsiteY11" fmla="*/ 4564502 h 5758057"/>
              <a:gd name="connsiteX12" fmla="*/ 0 w 9906000"/>
              <a:gd name="connsiteY12" fmla="*/ 3817607 h 5758057"/>
              <a:gd name="connsiteX13" fmla="*/ 0 w 9906000"/>
              <a:gd name="connsiteY13" fmla="*/ 2672325 h 5758057"/>
              <a:gd name="connsiteX14" fmla="*/ 0 w 9906000"/>
              <a:gd name="connsiteY14" fmla="*/ 2672325 h 5758057"/>
              <a:gd name="connsiteX15" fmla="*/ 0 w 9906000"/>
              <a:gd name="connsiteY15" fmla="*/ 0 h 5758057"/>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672325 h 4564502"/>
              <a:gd name="connsiteX7" fmla="*/ 9906000 w 9906000"/>
              <a:gd name="connsiteY7" fmla="*/ 2835455 h 4564502"/>
              <a:gd name="connsiteX8" fmla="*/ 1741747 w 9906000"/>
              <a:gd name="connsiteY8" fmla="*/ 4265245 h 4564502"/>
              <a:gd name="connsiteX9" fmla="*/ 886229 w 9906000"/>
              <a:gd name="connsiteY9" fmla="*/ 4414873 h 4564502"/>
              <a:gd name="connsiteX10" fmla="*/ 0 w 9906000"/>
              <a:gd name="connsiteY10" fmla="*/ 4564502 h 4564502"/>
              <a:gd name="connsiteX11" fmla="*/ 0 w 9906000"/>
              <a:gd name="connsiteY11" fmla="*/ 3817607 h 4564502"/>
              <a:gd name="connsiteX12" fmla="*/ 0 w 9906000"/>
              <a:gd name="connsiteY12" fmla="*/ 2672325 h 4564502"/>
              <a:gd name="connsiteX13" fmla="*/ 0 w 9906000"/>
              <a:gd name="connsiteY13" fmla="*/ 2672325 h 4564502"/>
              <a:gd name="connsiteX14" fmla="*/ 0 w 9906000"/>
              <a:gd name="connsiteY14" fmla="*/ 0 h 4564502"/>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672325 h 4564502"/>
              <a:gd name="connsiteX7" fmla="*/ 9906000 w 9906000"/>
              <a:gd name="connsiteY7" fmla="*/ 2835455 h 4564502"/>
              <a:gd name="connsiteX8" fmla="*/ 1741747 w 9906000"/>
              <a:gd name="connsiteY8" fmla="*/ 4265245 h 4564502"/>
              <a:gd name="connsiteX9" fmla="*/ 0 w 9906000"/>
              <a:gd name="connsiteY9" fmla="*/ 4564502 h 4564502"/>
              <a:gd name="connsiteX10" fmla="*/ 0 w 9906000"/>
              <a:gd name="connsiteY10" fmla="*/ 3817607 h 4564502"/>
              <a:gd name="connsiteX11" fmla="*/ 0 w 9906000"/>
              <a:gd name="connsiteY11" fmla="*/ 2672325 h 4564502"/>
              <a:gd name="connsiteX12" fmla="*/ 0 w 9906000"/>
              <a:gd name="connsiteY12" fmla="*/ 2672325 h 4564502"/>
              <a:gd name="connsiteX13" fmla="*/ 0 w 9906000"/>
              <a:gd name="connsiteY13" fmla="*/ 0 h 4564502"/>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672325 h 4564502"/>
              <a:gd name="connsiteX7" fmla="*/ 9906000 w 9906000"/>
              <a:gd name="connsiteY7" fmla="*/ 2835455 h 4564502"/>
              <a:gd name="connsiteX8" fmla="*/ 0 w 9906000"/>
              <a:gd name="connsiteY8" fmla="*/ 4564502 h 4564502"/>
              <a:gd name="connsiteX9" fmla="*/ 0 w 9906000"/>
              <a:gd name="connsiteY9" fmla="*/ 3817607 h 4564502"/>
              <a:gd name="connsiteX10" fmla="*/ 0 w 9906000"/>
              <a:gd name="connsiteY10" fmla="*/ 2672325 h 4564502"/>
              <a:gd name="connsiteX11" fmla="*/ 0 w 9906000"/>
              <a:gd name="connsiteY11" fmla="*/ 2672325 h 4564502"/>
              <a:gd name="connsiteX12" fmla="*/ 0 w 9906000"/>
              <a:gd name="connsiteY12" fmla="*/ 0 h 4564502"/>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672325 h 4564502"/>
              <a:gd name="connsiteX7" fmla="*/ 0 w 9906000"/>
              <a:gd name="connsiteY7" fmla="*/ 4564502 h 4564502"/>
              <a:gd name="connsiteX8" fmla="*/ 0 w 9906000"/>
              <a:gd name="connsiteY8" fmla="*/ 3817607 h 4564502"/>
              <a:gd name="connsiteX9" fmla="*/ 0 w 9906000"/>
              <a:gd name="connsiteY9" fmla="*/ 2672325 h 4564502"/>
              <a:gd name="connsiteX10" fmla="*/ 0 w 9906000"/>
              <a:gd name="connsiteY10" fmla="*/ 2672325 h 4564502"/>
              <a:gd name="connsiteX11" fmla="*/ 0 w 9906000"/>
              <a:gd name="connsiteY11" fmla="*/ 0 h 4564502"/>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449159 h 4564502"/>
              <a:gd name="connsiteX7" fmla="*/ 0 w 9906000"/>
              <a:gd name="connsiteY7" fmla="*/ 4564502 h 4564502"/>
              <a:gd name="connsiteX8" fmla="*/ 0 w 9906000"/>
              <a:gd name="connsiteY8" fmla="*/ 3817607 h 4564502"/>
              <a:gd name="connsiteX9" fmla="*/ 0 w 9906000"/>
              <a:gd name="connsiteY9" fmla="*/ 2672325 h 4564502"/>
              <a:gd name="connsiteX10" fmla="*/ 0 w 9906000"/>
              <a:gd name="connsiteY10" fmla="*/ 2672325 h 4564502"/>
              <a:gd name="connsiteX11" fmla="*/ 0 w 9906000"/>
              <a:gd name="connsiteY11" fmla="*/ 0 h 456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0" h="4564502">
                <a:moveTo>
                  <a:pt x="0" y="0"/>
                </a:moveTo>
                <a:lnTo>
                  <a:pt x="1651000" y="0"/>
                </a:lnTo>
                <a:lnTo>
                  <a:pt x="1651000" y="0"/>
                </a:lnTo>
                <a:lnTo>
                  <a:pt x="4127500" y="0"/>
                </a:lnTo>
                <a:lnTo>
                  <a:pt x="9906000" y="0"/>
                </a:lnTo>
                <a:lnTo>
                  <a:pt x="9906000" y="2672325"/>
                </a:lnTo>
                <a:lnTo>
                  <a:pt x="9906000" y="2449159"/>
                </a:lnTo>
                <a:lnTo>
                  <a:pt x="0" y="4564502"/>
                </a:lnTo>
                <a:lnTo>
                  <a:pt x="0" y="3817607"/>
                </a:lnTo>
                <a:lnTo>
                  <a:pt x="0" y="2672325"/>
                </a:lnTo>
                <a:lnTo>
                  <a:pt x="0" y="2672325"/>
                </a:lnTo>
                <a:lnTo>
                  <a:pt x="0" y="0"/>
                </a:lnTo>
                <a:close/>
              </a:path>
            </a:pathLst>
          </a:custGeom>
        </p:spPr>
        <p:txBody>
          <a:bodyPr/>
          <a:lstStyle/>
          <a:p>
            <a:endParaRPr lang="nl-NL"/>
          </a:p>
        </p:txBody>
      </p:sp>
    </p:spTree>
    <p:extLst>
      <p:ext uri="{BB962C8B-B14F-4D97-AF65-F5344CB8AC3E}">
        <p14:creationId xmlns:p14="http://schemas.microsoft.com/office/powerpoint/2010/main" val="256704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ED16F-CD41-4BD9-ABFE-877C995A4C9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2413" cy="13716000"/>
          </a:xfrm>
          <a:prstGeom prst="rect">
            <a:avLst/>
          </a:prstGeom>
        </p:spPr>
      </p:pic>
      <p:sp>
        <p:nvSpPr>
          <p:cNvPr id="29" name="Rectangle 28">
            <a:extLst>
              <a:ext uri="{FF2B5EF4-FFF2-40B4-BE49-F238E27FC236}">
                <a16:creationId xmlns:a16="http://schemas.microsoft.com/office/drawing/2014/main" id="{1D97DB24-062B-48B3-8AD0-299C501B2DE2}"/>
              </a:ext>
            </a:extLst>
          </p:cNvPr>
          <p:cNvSpPr/>
          <p:nvPr userDrawn="1"/>
        </p:nvSpPr>
        <p:spPr>
          <a:xfrm>
            <a:off x="-1" y="11280920"/>
            <a:ext cx="24382415" cy="2443024"/>
          </a:xfrm>
          <a:prstGeom prst="rect">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sp>
        <p:nvSpPr>
          <p:cNvPr id="27" name="Isosceles Triangle 26">
            <a:extLst>
              <a:ext uri="{FF2B5EF4-FFF2-40B4-BE49-F238E27FC236}">
                <a16:creationId xmlns:a16="http://schemas.microsoft.com/office/drawing/2014/main" id="{23C5ADD4-201A-43A6-88FF-8CD3CF991A7E}"/>
              </a:ext>
            </a:extLst>
          </p:cNvPr>
          <p:cNvSpPr/>
          <p:nvPr userDrawn="1"/>
        </p:nvSpPr>
        <p:spPr>
          <a:xfrm>
            <a:off x="0" y="6053436"/>
            <a:ext cx="24382413" cy="5227484"/>
          </a:xfrm>
          <a:prstGeom prst="triangle">
            <a:avLst>
              <a:gd name="adj" fmla="val 100000"/>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pic>
        <p:nvPicPr>
          <p:cNvPr id="31" name="Picture 30">
            <a:extLst>
              <a:ext uri="{FF2B5EF4-FFF2-40B4-BE49-F238E27FC236}">
                <a16:creationId xmlns:a16="http://schemas.microsoft.com/office/drawing/2014/main" id="{CB2E2F77-7E24-4AF2-9480-3A2A11F43E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1649" y="1006585"/>
            <a:ext cx="6165935" cy="845210"/>
          </a:xfrm>
          <a:prstGeom prst="rect">
            <a:avLst/>
          </a:prstGeom>
        </p:spPr>
      </p:pic>
      <p:sp>
        <p:nvSpPr>
          <p:cNvPr id="41" name="Text Placeholder 22">
            <a:extLst>
              <a:ext uri="{FF2B5EF4-FFF2-40B4-BE49-F238E27FC236}">
                <a16:creationId xmlns:a16="http://schemas.microsoft.com/office/drawing/2014/main" id="{300BD38F-82E4-40E3-BFF1-36738A1D9DA0}"/>
              </a:ext>
            </a:extLst>
          </p:cNvPr>
          <p:cNvSpPr>
            <a:spLocks noGrp="1"/>
          </p:cNvSpPr>
          <p:nvPr>
            <p:ph type="body" sz="quarter" idx="10" hasCustomPrompt="1"/>
          </p:nvPr>
        </p:nvSpPr>
        <p:spPr>
          <a:xfrm>
            <a:off x="12732967" y="12107753"/>
            <a:ext cx="10734081" cy="577070"/>
          </a:xfrm>
        </p:spPr>
        <p:txBody>
          <a:bodyPr/>
          <a:lstStyle>
            <a:lvl1pPr marL="0" indent="0" algn="r">
              <a:buNone/>
              <a:defRPr sz="3600">
                <a:solidFill>
                  <a:schemeClr val="bg1"/>
                </a:solidFill>
              </a:defRPr>
            </a:lvl1pPr>
          </a:lstStyle>
          <a:p>
            <a:pPr lvl="0"/>
            <a:r>
              <a:rPr lang="nl-NL"/>
              <a:t>Presenter | Date</a:t>
            </a:r>
          </a:p>
        </p:txBody>
      </p:sp>
      <p:sp>
        <p:nvSpPr>
          <p:cNvPr id="42" name="Title 25">
            <a:extLst>
              <a:ext uri="{FF2B5EF4-FFF2-40B4-BE49-F238E27FC236}">
                <a16:creationId xmlns:a16="http://schemas.microsoft.com/office/drawing/2014/main" id="{92FC874A-3E3F-44E8-8343-76631E99D6D9}"/>
              </a:ext>
            </a:extLst>
          </p:cNvPr>
          <p:cNvSpPr>
            <a:spLocks noGrp="1"/>
          </p:cNvSpPr>
          <p:nvPr>
            <p:ph type="title"/>
          </p:nvPr>
        </p:nvSpPr>
        <p:spPr>
          <a:xfrm>
            <a:off x="9086881" y="10455999"/>
            <a:ext cx="14380168" cy="1098625"/>
          </a:xfrm>
        </p:spPr>
        <p:txBody>
          <a:bodyPr anchor="b"/>
          <a:lstStyle>
            <a:lvl1pPr algn="r">
              <a:lnSpc>
                <a:spcPts val="8000"/>
              </a:lnSpc>
              <a:defRPr sz="7200">
                <a:solidFill>
                  <a:schemeClr val="bg1"/>
                </a:solidFill>
              </a:defRPr>
            </a:lvl1pPr>
          </a:lstStyle>
          <a:p>
            <a:r>
              <a:rPr lang="en-US"/>
              <a:t>Click to edit Master title</a:t>
            </a:r>
            <a:endParaRPr lang="nl-NL"/>
          </a:p>
        </p:txBody>
      </p:sp>
      <p:sp>
        <p:nvSpPr>
          <p:cNvPr id="19" name="Rechthoek 9">
            <a:extLst>
              <a:ext uri="{FF2B5EF4-FFF2-40B4-BE49-F238E27FC236}">
                <a16:creationId xmlns:a16="http://schemas.microsoft.com/office/drawing/2014/main" id="{676614F7-9881-493F-90FA-A079CD5437CE}"/>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0" name="Rechthoek 14">
            <a:extLst>
              <a:ext uri="{FF2B5EF4-FFF2-40B4-BE49-F238E27FC236}">
                <a16:creationId xmlns:a16="http://schemas.microsoft.com/office/drawing/2014/main" id="{1DE5159C-A50C-4B0A-93DF-CEF88765F9BE}"/>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1" name="Rechthoek 6">
            <a:extLst>
              <a:ext uri="{FF2B5EF4-FFF2-40B4-BE49-F238E27FC236}">
                <a16:creationId xmlns:a16="http://schemas.microsoft.com/office/drawing/2014/main" id="{DE600DB6-5B2D-4DFF-8158-C13183C9E958}"/>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22" name="Rechthoek 8">
            <a:extLst>
              <a:ext uri="{FF2B5EF4-FFF2-40B4-BE49-F238E27FC236}">
                <a16:creationId xmlns:a16="http://schemas.microsoft.com/office/drawing/2014/main" id="{9F7F241E-2130-420B-8F8B-2D12978F8964}"/>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23" name="Rechthoek 8">
            <a:extLst>
              <a:ext uri="{FF2B5EF4-FFF2-40B4-BE49-F238E27FC236}">
                <a16:creationId xmlns:a16="http://schemas.microsoft.com/office/drawing/2014/main" id="{2713FEA0-1F77-4DAE-9390-A3E7CAFE28D0}"/>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24" name="Rechthoek 8">
            <a:extLst>
              <a:ext uri="{FF2B5EF4-FFF2-40B4-BE49-F238E27FC236}">
                <a16:creationId xmlns:a16="http://schemas.microsoft.com/office/drawing/2014/main" id="{5631D0DE-C5CD-467B-B6EB-85E206B3A494}"/>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26" name="Rechthoek 8">
            <a:extLst>
              <a:ext uri="{FF2B5EF4-FFF2-40B4-BE49-F238E27FC236}">
                <a16:creationId xmlns:a16="http://schemas.microsoft.com/office/drawing/2014/main" id="{AFB2B056-39B9-4B1F-9B01-01EFA3B0E096}"/>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30" name="Rechthoek 8">
            <a:extLst>
              <a:ext uri="{FF2B5EF4-FFF2-40B4-BE49-F238E27FC236}">
                <a16:creationId xmlns:a16="http://schemas.microsoft.com/office/drawing/2014/main" id="{654EE7FB-1081-4689-B6E1-ED1EED46DCB2}"/>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43" name="Rechthoek 8">
            <a:extLst>
              <a:ext uri="{FF2B5EF4-FFF2-40B4-BE49-F238E27FC236}">
                <a16:creationId xmlns:a16="http://schemas.microsoft.com/office/drawing/2014/main" id="{E450E15A-BADB-4D0A-A49A-783B096DEB72}"/>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44" name="Rechthoek 8">
            <a:extLst>
              <a:ext uri="{FF2B5EF4-FFF2-40B4-BE49-F238E27FC236}">
                <a16:creationId xmlns:a16="http://schemas.microsoft.com/office/drawing/2014/main" id="{4B4FB924-2B35-43B9-A77E-CAC9FD1AFE83}"/>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45" name="Rechthoek 8">
            <a:extLst>
              <a:ext uri="{FF2B5EF4-FFF2-40B4-BE49-F238E27FC236}">
                <a16:creationId xmlns:a16="http://schemas.microsoft.com/office/drawing/2014/main" id="{F61F6EEC-C691-4A2A-A1A5-1AE6DE66A75E}"/>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359122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1COL)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4541" y="730251"/>
            <a:ext cx="20691581" cy="1169861"/>
          </a:xfrm>
          <a:prstGeom prst="rect">
            <a:avLst/>
          </a:prstGeom>
        </p:spPr>
        <p:txBody>
          <a:bodyPr/>
          <a:lstStyle>
            <a:lvl1pPr>
              <a:defRPr sz="9000"/>
            </a:lvl1pPr>
          </a:lstStyle>
          <a:p>
            <a:r>
              <a:rPr lang="nl-NL"/>
              <a:t>Hoofdtitel</a:t>
            </a:r>
            <a:endParaRPr lang="en-US"/>
          </a:p>
        </p:txBody>
      </p:sp>
      <p:sp>
        <p:nvSpPr>
          <p:cNvPr id="3" name="Content Placeholder 2"/>
          <p:cNvSpPr>
            <a:spLocks noGrp="1"/>
          </p:cNvSpPr>
          <p:nvPr>
            <p:ph idx="1" hasCustomPrompt="1"/>
          </p:nvPr>
        </p:nvSpPr>
        <p:spPr>
          <a:xfrm>
            <a:off x="1676291" y="3651250"/>
            <a:ext cx="21029831" cy="8702676"/>
          </a:xfrm>
          <a:prstGeom prst="rect">
            <a:avLst/>
          </a:prstGeom>
        </p:spPr>
        <p:txBody>
          <a:bodyPr/>
          <a:lstStyle>
            <a:lvl1pPr marL="0" indent="0">
              <a:buNone/>
              <a:defRPr lang="nl-NL" sz="3600" b="0" i="0" u="none" strike="noStrike" smtClean="0">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cxnSp>
        <p:nvCxnSpPr>
          <p:cNvPr id="7" name="Rechte verbindingslijn 6">
            <a:extLst>
              <a:ext uri="{FF2B5EF4-FFF2-40B4-BE49-F238E27FC236}">
                <a16:creationId xmlns:a16="http://schemas.microsoft.com/office/drawing/2014/main" id="{2108CC18-4054-5B43-BF3F-AA4D60BAFEA2}"/>
              </a:ext>
            </a:extLst>
          </p:cNvPr>
          <p:cNvCxnSpPr>
            <a:cxnSpLocks/>
          </p:cNvCxnSpPr>
          <p:nvPr userDrawn="1"/>
        </p:nvCxnSpPr>
        <p:spPr>
          <a:xfrm flipH="1">
            <a:off x="1676291" y="730251"/>
            <a:ext cx="11013" cy="1970087"/>
          </a:xfrm>
          <a:prstGeom prst="line">
            <a:avLst/>
          </a:prstGeom>
          <a:ln w="127000">
            <a:solidFill>
              <a:srgbClr val="D0A13F"/>
            </a:solidFill>
          </a:ln>
        </p:spPr>
        <p:style>
          <a:lnRef idx="1">
            <a:schemeClr val="accent1"/>
          </a:lnRef>
          <a:fillRef idx="0">
            <a:schemeClr val="accent1"/>
          </a:fillRef>
          <a:effectRef idx="0">
            <a:schemeClr val="accent1"/>
          </a:effectRef>
          <a:fontRef idx="minor">
            <a:schemeClr val="tx1"/>
          </a:fontRef>
        </p:style>
      </p:cxnSp>
      <p:sp>
        <p:nvSpPr>
          <p:cNvPr id="20" name="Tijdelijke aanduiding voor tekst 19">
            <a:extLst>
              <a:ext uri="{FF2B5EF4-FFF2-40B4-BE49-F238E27FC236}">
                <a16:creationId xmlns:a16="http://schemas.microsoft.com/office/drawing/2014/main" id="{49790103-C372-234A-AF0D-357CA88076C9}"/>
              </a:ext>
            </a:extLst>
          </p:cNvPr>
          <p:cNvSpPr>
            <a:spLocks noGrp="1"/>
          </p:cNvSpPr>
          <p:nvPr>
            <p:ph type="body" sz="quarter" idx="10" hasCustomPrompt="1"/>
          </p:nvPr>
        </p:nvSpPr>
        <p:spPr>
          <a:xfrm>
            <a:off x="2014541" y="2005806"/>
            <a:ext cx="20691475" cy="694532"/>
          </a:xfrm>
          <a:prstGeom prst="rect">
            <a:avLst/>
          </a:prstGeom>
        </p:spPr>
        <p:txBody>
          <a:bodyPr/>
          <a:lstStyle>
            <a:lvl1pPr marL="0" indent="0">
              <a:buNone/>
              <a:defRPr sz="6000"/>
            </a:lvl1pPr>
          </a:lstStyle>
          <a:p>
            <a:r>
              <a:rPr lang="nl-NL" sz="5400" b="0" i="0">
                <a:latin typeface="☞NEXA-LIGHT" panose="02000000000000000000" pitchFamily="2" charset="77"/>
              </a:rPr>
              <a:t>Subtitel</a:t>
            </a:r>
            <a:endParaRPr lang="en-US" sz="5400" b="0" i="0">
              <a:latin typeface="☞NEXA-LIGHT" panose="02000000000000000000" pitchFamily="2" charset="77"/>
            </a:endParaRPr>
          </a:p>
        </p:txBody>
      </p:sp>
      <p:sp>
        <p:nvSpPr>
          <p:cNvPr id="8" name="Tijdelijke aanduiding voor dianummer 1">
            <a:extLst>
              <a:ext uri="{FF2B5EF4-FFF2-40B4-BE49-F238E27FC236}">
                <a16:creationId xmlns:a16="http://schemas.microsoft.com/office/drawing/2014/main" id="{FBD0A00F-11C3-B748-B50E-4E724E4D6DC3}"/>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pic>
        <p:nvPicPr>
          <p:cNvPr id="9" name="Picture 8">
            <a:extLst>
              <a:ext uri="{FF2B5EF4-FFF2-40B4-BE49-F238E27FC236}">
                <a16:creationId xmlns:a16="http://schemas.microsoft.com/office/drawing/2014/main" id="{EA9D8792-5BB7-8240-BA06-EC0E91617D29}"/>
              </a:ext>
            </a:extLst>
          </p:cNvPr>
          <p:cNvPicPr>
            <a:picLocks noChangeAspect="1"/>
          </p:cNvPicPr>
          <p:nvPr userDrawn="1"/>
        </p:nvPicPr>
        <p:blipFill>
          <a:blip r:embed="rId2"/>
          <a:stretch>
            <a:fillRect/>
          </a:stretch>
        </p:blipFill>
        <p:spPr>
          <a:xfrm>
            <a:off x="1676291" y="12084978"/>
            <a:ext cx="2180961" cy="1219860"/>
          </a:xfrm>
          <a:prstGeom prst="rect">
            <a:avLst/>
          </a:prstGeom>
        </p:spPr>
      </p:pic>
    </p:spTree>
    <p:extLst>
      <p:ext uri="{BB962C8B-B14F-4D97-AF65-F5344CB8AC3E}">
        <p14:creationId xmlns:p14="http://schemas.microsoft.com/office/powerpoint/2010/main" val="790652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eneral ">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66C391-FB2F-40A9-B319-EFFFAC4246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21" b="905"/>
          <a:stretch/>
        </p:blipFill>
        <p:spPr>
          <a:xfrm>
            <a:off x="0" y="-1"/>
            <a:ext cx="24382413" cy="13782690"/>
          </a:xfrm>
          <a:prstGeom prst="rect">
            <a:avLst/>
          </a:prstGeom>
        </p:spPr>
      </p:pic>
      <p:sp>
        <p:nvSpPr>
          <p:cNvPr id="29" name="Rectangle 28">
            <a:extLst>
              <a:ext uri="{FF2B5EF4-FFF2-40B4-BE49-F238E27FC236}">
                <a16:creationId xmlns:a16="http://schemas.microsoft.com/office/drawing/2014/main" id="{1D97DB24-062B-48B3-8AD0-299C501B2DE2}"/>
              </a:ext>
            </a:extLst>
          </p:cNvPr>
          <p:cNvSpPr/>
          <p:nvPr userDrawn="1"/>
        </p:nvSpPr>
        <p:spPr>
          <a:xfrm>
            <a:off x="-3" y="11284917"/>
            <a:ext cx="24382415" cy="2497774"/>
          </a:xfrm>
          <a:prstGeom prst="rect">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sp>
        <p:nvSpPr>
          <p:cNvPr id="27" name="Isosceles Triangle 26">
            <a:extLst>
              <a:ext uri="{FF2B5EF4-FFF2-40B4-BE49-F238E27FC236}">
                <a16:creationId xmlns:a16="http://schemas.microsoft.com/office/drawing/2014/main" id="{23C5ADD4-201A-43A6-88FF-8CD3CF991A7E}"/>
              </a:ext>
            </a:extLst>
          </p:cNvPr>
          <p:cNvSpPr/>
          <p:nvPr userDrawn="1"/>
        </p:nvSpPr>
        <p:spPr>
          <a:xfrm>
            <a:off x="0" y="6061576"/>
            <a:ext cx="24382413" cy="5227484"/>
          </a:xfrm>
          <a:prstGeom prst="triangle">
            <a:avLst>
              <a:gd name="adj" fmla="val 100000"/>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sp>
        <p:nvSpPr>
          <p:cNvPr id="23" name="Text Placeholder 22">
            <a:extLst>
              <a:ext uri="{FF2B5EF4-FFF2-40B4-BE49-F238E27FC236}">
                <a16:creationId xmlns:a16="http://schemas.microsoft.com/office/drawing/2014/main" id="{9201B81F-66A0-4EC2-AF25-5B49D09AE8FC}"/>
              </a:ext>
            </a:extLst>
          </p:cNvPr>
          <p:cNvSpPr>
            <a:spLocks noGrp="1"/>
          </p:cNvSpPr>
          <p:nvPr userDrawn="1">
            <p:ph type="body" sz="quarter" idx="10" hasCustomPrompt="1"/>
          </p:nvPr>
        </p:nvSpPr>
        <p:spPr>
          <a:xfrm>
            <a:off x="12732967" y="12107753"/>
            <a:ext cx="10734081" cy="577070"/>
          </a:xfrm>
        </p:spPr>
        <p:txBody>
          <a:bodyPr/>
          <a:lstStyle>
            <a:lvl1pPr marL="0" indent="0" algn="r">
              <a:buNone/>
              <a:defRPr sz="3600">
                <a:solidFill>
                  <a:schemeClr val="bg1"/>
                </a:solidFill>
              </a:defRPr>
            </a:lvl1pPr>
          </a:lstStyle>
          <a:p>
            <a:pPr lvl="0"/>
            <a:r>
              <a:rPr lang="nl-NL"/>
              <a:t>Presenter | Date</a:t>
            </a:r>
          </a:p>
        </p:txBody>
      </p:sp>
      <p:sp>
        <p:nvSpPr>
          <p:cNvPr id="26" name="Title 25">
            <a:extLst>
              <a:ext uri="{FF2B5EF4-FFF2-40B4-BE49-F238E27FC236}">
                <a16:creationId xmlns:a16="http://schemas.microsoft.com/office/drawing/2014/main" id="{AB96F4EE-0383-4E9F-8B2A-3CAE3E3D8FC2}"/>
              </a:ext>
            </a:extLst>
          </p:cNvPr>
          <p:cNvSpPr>
            <a:spLocks noGrp="1"/>
          </p:cNvSpPr>
          <p:nvPr userDrawn="1">
            <p:ph type="title"/>
          </p:nvPr>
        </p:nvSpPr>
        <p:spPr>
          <a:xfrm>
            <a:off x="9086881" y="10455999"/>
            <a:ext cx="14380168" cy="1098625"/>
          </a:xfrm>
        </p:spPr>
        <p:txBody>
          <a:bodyPr anchor="b"/>
          <a:lstStyle>
            <a:lvl1pPr algn="r">
              <a:lnSpc>
                <a:spcPts val="8000"/>
              </a:lnSpc>
              <a:defRPr sz="7200">
                <a:solidFill>
                  <a:schemeClr val="bg1"/>
                </a:solidFill>
              </a:defRPr>
            </a:lvl1pPr>
          </a:lstStyle>
          <a:p>
            <a:r>
              <a:rPr lang="en-US"/>
              <a:t>Click to edit Master title</a:t>
            </a:r>
            <a:endParaRPr lang="nl-NL"/>
          </a:p>
        </p:txBody>
      </p:sp>
      <p:pic>
        <p:nvPicPr>
          <p:cNvPr id="3" name="Picture 2">
            <a:extLst>
              <a:ext uri="{FF2B5EF4-FFF2-40B4-BE49-F238E27FC236}">
                <a16:creationId xmlns:a16="http://schemas.microsoft.com/office/drawing/2014/main" id="{ECCD4F67-3BDE-4F07-97F4-C3295D1B78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1649" y="1006585"/>
            <a:ext cx="6165935" cy="845210"/>
          </a:xfrm>
          <a:prstGeom prst="rect">
            <a:avLst/>
          </a:prstGeom>
        </p:spPr>
      </p:pic>
      <p:sp>
        <p:nvSpPr>
          <p:cNvPr id="19" name="Rechthoek 9">
            <a:extLst>
              <a:ext uri="{FF2B5EF4-FFF2-40B4-BE49-F238E27FC236}">
                <a16:creationId xmlns:a16="http://schemas.microsoft.com/office/drawing/2014/main" id="{EC484D46-6E98-4178-AB8D-F655BDA79879}"/>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0" name="Rechthoek 14">
            <a:extLst>
              <a:ext uri="{FF2B5EF4-FFF2-40B4-BE49-F238E27FC236}">
                <a16:creationId xmlns:a16="http://schemas.microsoft.com/office/drawing/2014/main" id="{B538EFC3-01EB-4C4D-88AE-065DC39F6909}"/>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1" name="Rechthoek 6">
            <a:extLst>
              <a:ext uri="{FF2B5EF4-FFF2-40B4-BE49-F238E27FC236}">
                <a16:creationId xmlns:a16="http://schemas.microsoft.com/office/drawing/2014/main" id="{E44152CA-9851-46DC-A8AC-A86B16636843}"/>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22" name="Rechthoek 8">
            <a:extLst>
              <a:ext uri="{FF2B5EF4-FFF2-40B4-BE49-F238E27FC236}">
                <a16:creationId xmlns:a16="http://schemas.microsoft.com/office/drawing/2014/main" id="{6FA1CEAD-41E3-4BC1-904B-24CB5BFCAEB0}"/>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24" name="Rechthoek 8">
            <a:extLst>
              <a:ext uri="{FF2B5EF4-FFF2-40B4-BE49-F238E27FC236}">
                <a16:creationId xmlns:a16="http://schemas.microsoft.com/office/drawing/2014/main" id="{5671FB5A-50DE-462F-9FA3-219CD3EE7FA3}"/>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30" name="Rechthoek 8">
            <a:extLst>
              <a:ext uri="{FF2B5EF4-FFF2-40B4-BE49-F238E27FC236}">
                <a16:creationId xmlns:a16="http://schemas.microsoft.com/office/drawing/2014/main" id="{A8D0CE07-B07A-48F1-B36E-783AADB13A46}"/>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40" name="Rechthoek 8">
            <a:extLst>
              <a:ext uri="{FF2B5EF4-FFF2-40B4-BE49-F238E27FC236}">
                <a16:creationId xmlns:a16="http://schemas.microsoft.com/office/drawing/2014/main" id="{13799301-24C2-4F84-87FB-98AC88816DA1}"/>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41" name="Rechthoek 8">
            <a:extLst>
              <a:ext uri="{FF2B5EF4-FFF2-40B4-BE49-F238E27FC236}">
                <a16:creationId xmlns:a16="http://schemas.microsoft.com/office/drawing/2014/main" id="{60985A3B-AA27-47B0-BCC7-2556952A8D28}"/>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42" name="Rechthoek 8">
            <a:extLst>
              <a:ext uri="{FF2B5EF4-FFF2-40B4-BE49-F238E27FC236}">
                <a16:creationId xmlns:a16="http://schemas.microsoft.com/office/drawing/2014/main" id="{165C1FD8-651E-4B28-B442-0F3A16004EBC}"/>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43" name="Rechthoek 8">
            <a:extLst>
              <a:ext uri="{FF2B5EF4-FFF2-40B4-BE49-F238E27FC236}">
                <a16:creationId xmlns:a16="http://schemas.microsoft.com/office/drawing/2014/main" id="{0153F5AA-C7F1-4C1E-B1DD-253F532BB59B}"/>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44" name="Rechthoek 8">
            <a:extLst>
              <a:ext uri="{FF2B5EF4-FFF2-40B4-BE49-F238E27FC236}">
                <a16:creationId xmlns:a16="http://schemas.microsoft.com/office/drawing/2014/main" id="{1BA0568A-F9FB-4C8D-AA09-59EE15CD0C17}"/>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74798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Wholesale Distrib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A1020-6D14-4FC8-BA63-8F4C344F5B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3" y="0"/>
            <a:ext cx="24382767" cy="13789352"/>
          </a:xfrm>
          <a:prstGeom prst="rect">
            <a:avLst/>
          </a:prstGeom>
        </p:spPr>
      </p:pic>
      <p:sp>
        <p:nvSpPr>
          <p:cNvPr id="29" name="Rectangle 28">
            <a:extLst>
              <a:ext uri="{FF2B5EF4-FFF2-40B4-BE49-F238E27FC236}">
                <a16:creationId xmlns:a16="http://schemas.microsoft.com/office/drawing/2014/main" id="{1D97DB24-062B-48B3-8AD0-299C501B2DE2}"/>
              </a:ext>
            </a:extLst>
          </p:cNvPr>
          <p:cNvSpPr/>
          <p:nvPr userDrawn="1"/>
        </p:nvSpPr>
        <p:spPr>
          <a:xfrm>
            <a:off x="1" y="11280921"/>
            <a:ext cx="24382415" cy="2497774"/>
          </a:xfrm>
          <a:prstGeom prst="rect">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sp>
        <p:nvSpPr>
          <p:cNvPr id="27" name="Isosceles Triangle 26">
            <a:extLst>
              <a:ext uri="{FF2B5EF4-FFF2-40B4-BE49-F238E27FC236}">
                <a16:creationId xmlns:a16="http://schemas.microsoft.com/office/drawing/2014/main" id="{23C5ADD4-201A-43A6-88FF-8CD3CF991A7E}"/>
              </a:ext>
            </a:extLst>
          </p:cNvPr>
          <p:cNvSpPr/>
          <p:nvPr userDrawn="1"/>
        </p:nvSpPr>
        <p:spPr>
          <a:xfrm>
            <a:off x="0" y="6053436"/>
            <a:ext cx="24382413" cy="5227484"/>
          </a:xfrm>
          <a:prstGeom prst="triangle">
            <a:avLst>
              <a:gd name="adj" fmla="val 100000"/>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pic>
        <p:nvPicPr>
          <p:cNvPr id="31" name="Picture 30">
            <a:extLst>
              <a:ext uri="{FF2B5EF4-FFF2-40B4-BE49-F238E27FC236}">
                <a16:creationId xmlns:a16="http://schemas.microsoft.com/office/drawing/2014/main" id="{851FE43C-7502-4849-9E18-5E0511C33F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1649" y="1006585"/>
            <a:ext cx="6165935" cy="845210"/>
          </a:xfrm>
          <a:prstGeom prst="rect">
            <a:avLst/>
          </a:prstGeom>
        </p:spPr>
      </p:pic>
      <p:sp>
        <p:nvSpPr>
          <p:cNvPr id="41" name="Text Placeholder 22">
            <a:extLst>
              <a:ext uri="{FF2B5EF4-FFF2-40B4-BE49-F238E27FC236}">
                <a16:creationId xmlns:a16="http://schemas.microsoft.com/office/drawing/2014/main" id="{E41CD2DF-F630-463C-8415-F8FE1149031E}"/>
              </a:ext>
            </a:extLst>
          </p:cNvPr>
          <p:cNvSpPr>
            <a:spLocks noGrp="1"/>
          </p:cNvSpPr>
          <p:nvPr>
            <p:ph type="body" sz="quarter" idx="10" hasCustomPrompt="1"/>
          </p:nvPr>
        </p:nvSpPr>
        <p:spPr>
          <a:xfrm>
            <a:off x="12732967" y="12107753"/>
            <a:ext cx="10734081" cy="577070"/>
          </a:xfrm>
        </p:spPr>
        <p:txBody>
          <a:bodyPr/>
          <a:lstStyle>
            <a:lvl1pPr marL="0" indent="0" algn="r">
              <a:buNone/>
              <a:defRPr sz="3600">
                <a:solidFill>
                  <a:schemeClr val="bg1"/>
                </a:solidFill>
              </a:defRPr>
            </a:lvl1pPr>
          </a:lstStyle>
          <a:p>
            <a:pPr lvl="0"/>
            <a:r>
              <a:rPr lang="nl-NL"/>
              <a:t>Presenter | Date</a:t>
            </a:r>
          </a:p>
        </p:txBody>
      </p:sp>
      <p:sp>
        <p:nvSpPr>
          <p:cNvPr id="42" name="Title 25">
            <a:extLst>
              <a:ext uri="{FF2B5EF4-FFF2-40B4-BE49-F238E27FC236}">
                <a16:creationId xmlns:a16="http://schemas.microsoft.com/office/drawing/2014/main" id="{564A56E0-F708-4B19-988A-CBA1D8D59AC5}"/>
              </a:ext>
            </a:extLst>
          </p:cNvPr>
          <p:cNvSpPr>
            <a:spLocks noGrp="1"/>
          </p:cNvSpPr>
          <p:nvPr>
            <p:ph type="title"/>
          </p:nvPr>
        </p:nvSpPr>
        <p:spPr>
          <a:xfrm>
            <a:off x="9086881" y="10455999"/>
            <a:ext cx="14380168" cy="1098625"/>
          </a:xfrm>
        </p:spPr>
        <p:txBody>
          <a:bodyPr anchor="b"/>
          <a:lstStyle>
            <a:lvl1pPr algn="r">
              <a:lnSpc>
                <a:spcPts val="8000"/>
              </a:lnSpc>
              <a:defRPr sz="7200">
                <a:solidFill>
                  <a:schemeClr val="bg1"/>
                </a:solidFill>
              </a:defRPr>
            </a:lvl1pPr>
          </a:lstStyle>
          <a:p>
            <a:r>
              <a:rPr lang="en-US"/>
              <a:t>Click to edit Master title</a:t>
            </a:r>
            <a:endParaRPr lang="nl-NL"/>
          </a:p>
        </p:txBody>
      </p:sp>
      <p:sp>
        <p:nvSpPr>
          <p:cNvPr id="19" name="Rechthoek 9">
            <a:extLst>
              <a:ext uri="{FF2B5EF4-FFF2-40B4-BE49-F238E27FC236}">
                <a16:creationId xmlns:a16="http://schemas.microsoft.com/office/drawing/2014/main" id="{EDA19004-A770-4FBC-BE3C-A1CF5C056AD7}"/>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0" name="Rechthoek 14">
            <a:extLst>
              <a:ext uri="{FF2B5EF4-FFF2-40B4-BE49-F238E27FC236}">
                <a16:creationId xmlns:a16="http://schemas.microsoft.com/office/drawing/2014/main" id="{115F2DF5-76E6-4996-ACA3-251A7B8EFA46}"/>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1" name="Rechthoek 6">
            <a:extLst>
              <a:ext uri="{FF2B5EF4-FFF2-40B4-BE49-F238E27FC236}">
                <a16:creationId xmlns:a16="http://schemas.microsoft.com/office/drawing/2014/main" id="{D3190D5D-A6FC-4755-9E1B-CD5D0D89AC5D}"/>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22" name="Rechthoek 8">
            <a:extLst>
              <a:ext uri="{FF2B5EF4-FFF2-40B4-BE49-F238E27FC236}">
                <a16:creationId xmlns:a16="http://schemas.microsoft.com/office/drawing/2014/main" id="{CC9A7840-1B09-431F-8C0B-5B998570FA5D}"/>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23" name="Rechthoek 8">
            <a:extLst>
              <a:ext uri="{FF2B5EF4-FFF2-40B4-BE49-F238E27FC236}">
                <a16:creationId xmlns:a16="http://schemas.microsoft.com/office/drawing/2014/main" id="{DA49B8A6-2A98-4A60-B0C7-45CA1A54E781}"/>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24" name="Rechthoek 8">
            <a:extLst>
              <a:ext uri="{FF2B5EF4-FFF2-40B4-BE49-F238E27FC236}">
                <a16:creationId xmlns:a16="http://schemas.microsoft.com/office/drawing/2014/main" id="{8D6CEC16-C55C-4769-B940-EFDF27BEB7ED}"/>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26" name="Rechthoek 8">
            <a:extLst>
              <a:ext uri="{FF2B5EF4-FFF2-40B4-BE49-F238E27FC236}">
                <a16:creationId xmlns:a16="http://schemas.microsoft.com/office/drawing/2014/main" id="{11D9CCB4-5BCC-410F-BF3A-3DA75CE3A625}"/>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30" name="Rechthoek 8">
            <a:extLst>
              <a:ext uri="{FF2B5EF4-FFF2-40B4-BE49-F238E27FC236}">
                <a16:creationId xmlns:a16="http://schemas.microsoft.com/office/drawing/2014/main" id="{D357CF61-1665-4077-8065-9265F056CFA6}"/>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43" name="Rechthoek 8">
            <a:extLst>
              <a:ext uri="{FF2B5EF4-FFF2-40B4-BE49-F238E27FC236}">
                <a16:creationId xmlns:a16="http://schemas.microsoft.com/office/drawing/2014/main" id="{04C81409-840C-455B-AA3C-666686373253}"/>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44" name="Rechthoek 8">
            <a:extLst>
              <a:ext uri="{FF2B5EF4-FFF2-40B4-BE49-F238E27FC236}">
                <a16:creationId xmlns:a16="http://schemas.microsoft.com/office/drawing/2014/main" id="{6C6EE11E-CDBD-42AF-93C0-8E657EC7A0EE}"/>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45" name="Rechthoek 8">
            <a:extLst>
              <a:ext uri="{FF2B5EF4-FFF2-40B4-BE49-F238E27FC236}">
                <a16:creationId xmlns:a16="http://schemas.microsoft.com/office/drawing/2014/main" id="{B26539E2-A809-4518-BCAD-D69289A094E9}"/>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406995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62C41B-0820-465C-AE30-6206D324350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6772"/>
            <a:ext cx="24382413" cy="12594336"/>
          </a:xfrm>
          <a:prstGeom prst="rect">
            <a:avLst/>
          </a:prstGeom>
        </p:spPr>
      </p:pic>
      <p:sp>
        <p:nvSpPr>
          <p:cNvPr id="29" name="Rectangle 28">
            <a:extLst>
              <a:ext uri="{FF2B5EF4-FFF2-40B4-BE49-F238E27FC236}">
                <a16:creationId xmlns:a16="http://schemas.microsoft.com/office/drawing/2014/main" id="{1D97DB24-062B-48B3-8AD0-299C501B2DE2}"/>
              </a:ext>
            </a:extLst>
          </p:cNvPr>
          <p:cNvSpPr/>
          <p:nvPr userDrawn="1"/>
        </p:nvSpPr>
        <p:spPr>
          <a:xfrm>
            <a:off x="1" y="11293456"/>
            <a:ext cx="24382415" cy="2422544"/>
          </a:xfrm>
          <a:prstGeom prst="rect">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sp>
        <p:nvSpPr>
          <p:cNvPr id="27" name="Isosceles Triangle 26">
            <a:extLst>
              <a:ext uri="{FF2B5EF4-FFF2-40B4-BE49-F238E27FC236}">
                <a16:creationId xmlns:a16="http://schemas.microsoft.com/office/drawing/2014/main" id="{23C5ADD4-201A-43A6-88FF-8CD3CF991A7E}"/>
              </a:ext>
            </a:extLst>
          </p:cNvPr>
          <p:cNvSpPr/>
          <p:nvPr userDrawn="1"/>
        </p:nvSpPr>
        <p:spPr>
          <a:xfrm>
            <a:off x="0" y="6066298"/>
            <a:ext cx="24382413" cy="5227484"/>
          </a:xfrm>
          <a:prstGeom prst="triangle">
            <a:avLst>
              <a:gd name="adj" fmla="val 100000"/>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pic>
        <p:nvPicPr>
          <p:cNvPr id="28" name="Picture 27">
            <a:extLst>
              <a:ext uri="{FF2B5EF4-FFF2-40B4-BE49-F238E27FC236}">
                <a16:creationId xmlns:a16="http://schemas.microsoft.com/office/drawing/2014/main" id="{986010A6-D951-488E-9919-A517F8854C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1649" y="1006585"/>
            <a:ext cx="6165935" cy="845210"/>
          </a:xfrm>
          <a:prstGeom prst="rect">
            <a:avLst/>
          </a:prstGeom>
        </p:spPr>
      </p:pic>
      <p:sp>
        <p:nvSpPr>
          <p:cNvPr id="41" name="Text Placeholder 22">
            <a:extLst>
              <a:ext uri="{FF2B5EF4-FFF2-40B4-BE49-F238E27FC236}">
                <a16:creationId xmlns:a16="http://schemas.microsoft.com/office/drawing/2014/main" id="{4DA1B1B8-FA95-4A8E-A261-37B90AA78106}"/>
              </a:ext>
            </a:extLst>
          </p:cNvPr>
          <p:cNvSpPr>
            <a:spLocks noGrp="1"/>
          </p:cNvSpPr>
          <p:nvPr>
            <p:ph type="body" sz="quarter" idx="10" hasCustomPrompt="1"/>
          </p:nvPr>
        </p:nvSpPr>
        <p:spPr>
          <a:xfrm>
            <a:off x="12732967" y="12107753"/>
            <a:ext cx="10734081" cy="577070"/>
          </a:xfrm>
        </p:spPr>
        <p:txBody>
          <a:bodyPr/>
          <a:lstStyle>
            <a:lvl1pPr marL="0" indent="0" algn="r">
              <a:buNone/>
              <a:defRPr sz="3600">
                <a:solidFill>
                  <a:schemeClr val="bg1"/>
                </a:solidFill>
              </a:defRPr>
            </a:lvl1pPr>
          </a:lstStyle>
          <a:p>
            <a:pPr lvl="0"/>
            <a:r>
              <a:rPr lang="nl-NL"/>
              <a:t>Presenter | Date</a:t>
            </a:r>
          </a:p>
        </p:txBody>
      </p:sp>
      <p:sp>
        <p:nvSpPr>
          <p:cNvPr id="42" name="Title 25">
            <a:extLst>
              <a:ext uri="{FF2B5EF4-FFF2-40B4-BE49-F238E27FC236}">
                <a16:creationId xmlns:a16="http://schemas.microsoft.com/office/drawing/2014/main" id="{A9A8A9A3-2296-4A3A-9FAA-9D6B18E23EA3}"/>
              </a:ext>
            </a:extLst>
          </p:cNvPr>
          <p:cNvSpPr>
            <a:spLocks noGrp="1"/>
          </p:cNvSpPr>
          <p:nvPr>
            <p:ph type="title"/>
          </p:nvPr>
        </p:nvSpPr>
        <p:spPr>
          <a:xfrm>
            <a:off x="9086881" y="10455999"/>
            <a:ext cx="14380168" cy="1098625"/>
          </a:xfrm>
        </p:spPr>
        <p:txBody>
          <a:bodyPr anchor="b"/>
          <a:lstStyle>
            <a:lvl1pPr algn="r">
              <a:lnSpc>
                <a:spcPts val="8000"/>
              </a:lnSpc>
              <a:defRPr sz="7200">
                <a:solidFill>
                  <a:schemeClr val="bg1"/>
                </a:solidFill>
              </a:defRPr>
            </a:lvl1pPr>
          </a:lstStyle>
          <a:p>
            <a:r>
              <a:rPr lang="en-US"/>
              <a:t>Click to edit Master title</a:t>
            </a:r>
            <a:endParaRPr lang="nl-NL"/>
          </a:p>
        </p:txBody>
      </p:sp>
      <p:sp>
        <p:nvSpPr>
          <p:cNvPr id="19" name="Rechthoek 9">
            <a:extLst>
              <a:ext uri="{FF2B5EF4-FFF2-40B4-BE49-F238E27FC236}">
                <a16:creationId xmlns:a16="http://schemas.microsoft.com/office/drawing/2014/main" id="{2AA1DE0A-3BF8-4092-A99F-9F44BF3F6C0C}"/>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0" name="Rechthoek 14">
            <a:extLst>
              <a:ext uri="{FF2B5EF4-FFF2-40B4-BE49-F238E27FC236}">
                <a16:creationId xmlns:a16="http://schemas.microsoft.com/office/drawing/2014/main" id="{CB2DB286-3E9D-4120-A56D-6B98B718E6EA}"/>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1" name="Rechthoek 6">
            <a:extLst>
              <a:ext uri="{FF2B5EF4-FFF2-40B4-BE49-F238E27FC236}">
                <a16:creationId xmlns:a16="http://schemas.microsoft.com/office/drawing/2014/main" id="{B88D4B35-8653-41F4-8F18-54C23E61BE6B}"/>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22" name="Rechthoek 8">
            <a:extLst>
              <a:ext uri="{FF2B5EF4-FFF2-40B4-BE49-F238E27FC236}">
                <a16:creationId xmlns:a16="http://schemas.microsoft.com/office/drawing/2014/main" id="{2F698837-51E5-4FBA-9A19-D66DB9114540}"/>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23" name="Rechthoek 8">
            <a:extLst>
              <a:ext uri="{FF2B5EF4-FFF2-40B4-BE49-F238E27FC236}">
                <a16:creationId xmlns:a16="http://schemas.microsoft.com/office/drawing/2014/main" id="{C43D332E-FFF7-4AB3-B72F-1C9C6D2A85EC}"/>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24" name="Rechthoek 8">
            <a:extLst>
              <a:ext uri="{FF2B5EF4-FFF2-40B4-BE49-F238E27FC236}">
                <a16:creationId xmlns:a16="http://schemas.microsoft.com/office/drawing/2014/main" id="{173F8382-0A8C-4824-B19A-E3A197907863}"/>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26" name="Rechthoek 8">
            <a:extLst>
              <a:ext uri="{FF2B5EF4-FFF2-40B4-BE49-F238E27FC236}">
                <a16:creationId xmlns:a16="http://schemas.microsoft.com/office/drawing/2014/main" id="{FDB648AA-EBF2-4EBB-9A42-BA6AA4E3ECFF}"/>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30" name="Rechthoek 8">
            <a:extLst>
              <a:ext uri="{FF2B5EF4-FFF2-40B4-BE49-F238E27FC236}">
                <a16:creationId xmlns:a16="http://schemas.microsoft.com/office/drawing/2014/main" id="{B2276AD6-6DB5-4C27-AB19-F0E7DE0FB3DF}"/>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43" name="Rechthoek 8">
            <a:extLst>
              <a:ext uri="{FF2B5EF4-FFF2-40B4-BE49-F238E27FC236}">
                <a16:creationId xmlns:a16="http://schemas.microsoft.com/office/drawing/2014/main" id="{8F18414F-CFE1-4DEC-A8B5-AC5676C8B113}"/>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44" name="Rechthoek 8">
            <a:extLst>
              <a:ext uri="{FF2B5EF4-FFF2-40B4-BE49-F238E27FC236}">
                <a16:creationId xmlns:a16="http://schemas.microsoft.com/office/drawing/2014/main" id="{504C5488-B62C-42C1-9950-92BDF1570F9E}"/>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45" name="Rechthoek 8">
            <a:extLst>
              <a:ext uri="{FF2B5EF4-FFF2-40B4-BE49-F238E27FC236}">
                <a16:creationId xmlns:a16="http://schemas.microsoft.com/office/drawing/2014/main" id="{6DCE785D-E138-46C4-B097-05F793F544D1}"/>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423596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rvice Industri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380A8-E1F3-47E6-873E-BC3110006E3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2413" cy="13716000"/>
          </a:xfrm>
          <a:prstGeom prst="rect">
            <a:avLst/>
          </a:prstGeom>
        </p:spPr>
      </p:pic>
      <p:sp>
        <p:nvSpPr>
          <p:cNvPr id="27" name="Isosceles Triangle 26">
            <a:extLst>
              <a:ext uri="{FF2B5EF4-FFF2-40B4-BE49-F238E27FC236}">
                <a16:creationId xmlns:a16="http://schemas.microsoft.com/office/drawing/2014/main" id="{23C5ADD4-201A-43A6-88FF-8CD3CF991A7E}"/>
              </a:ext>
            </a:extLst>
          </p:cNvPr>
          <p:cNvSpPr/>
          <p:nvPr userDrawn="1"/>
        </p:nvSpPr>
        <p:spPr>
          <a:xfrm>
            <a:off x="0" y="6053436"/>
            <a:ext cx="24382413" cy="5227484"/>
          </a:xfrm>
          <a:prstGeom prst="triangle">
            <a:avLst>
              <a:gd name="adj" fmla="val 100000"/>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sp>
        <p:nvSpPr>
          <p:cNvPr id="31" name="Rectangle 30">
            <a:extLst>
              <a:ext uri="{FF2B5EF4-FFF2-40B4-BE49-F238E27FC236}">
                <a16:creationId xmlns:a16="http://schemas.microsoft.com/office/drawing/2014/main" id="{44EB12EA-5E01-4266-8813-E9F93DB4BA02}"/>
              </a:ext>
            </a:extLst>
          </p:cNvPr>
          <p:cNvSpPr/>
          <p:nvPr userDrawn="1"/>
        </p:nvSpPr>
        <p:spPr>
          <a:xfrm>
            <a:off x="-5" y="11280920"/>
            <a:ext cx="24382415" cy="2439052"/>
          </a:xfrm>
          <a:prstGeom prst="rect">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pic>
        <p:nvPicPr>
          <p:cNvPr id="32" name="Picture 31">
            <a:extLst>
              <a:ext uri="{FF2B5EF4-FFF2-40B4-BE49-F238E27FC236}">
                <a16:creationId xmlns:a16="http://schemas.microsoft.com/office/drawing/2014/main" id="{D72CF136-E8F8-4338-AE73-619B3A99DF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1649" y="1006585"/>
            <a:ext cx="6165935" cy="845210"/>
          </a:xfrm>
          <a:prstGeom prst="rect">
            <a:avLst/>
          </a:prstGeom>
        </p:spPr>
      </p:pic>
      <p:sp>
        <p:nvSpPr>
          <p:cNvPr id="41" name="Text Placeholder 22">
            <a:extLst>
              <a:ext uri="{FF2B5EF4-FFF2-40B4-BE49-F238E27FC236}">
                <a16:creationId xmlns:a16="http://schemas.microsoft.com/office/drawing/2014/main" id="{450C2259-D880-4D60-B156-8163A641D527}"/>
              </a:ext>
            </a:extLst>
          </p:cNvPr>
          <p:cNvSpPr>
            <a:spLocks noGrp="1"/>
          </p:cNvSpPr>
          <p:nvPr>
            <p:ph type="body" sz="quarter" idx="10" hasCustomPrompt="1"/>
          </p:nvPr>
        </p:nvSpPr>
        <p:spPr>
          <a:xfrm>
            <a:off x="12732967" y="12107753"/>
            <a:ext cx="10734081" cy="577070"/>
          </a:xfrm>
        </p:spPr>
        <p:txBody>
          <a:bodyPr/>
          <a:lstStyle>
            <a:lvl1pPr marL="0" indent="0" algn="r">
              <a:buNone/>
              <a:defRPr sz="3600">
                <a:solidFill>
                  <a:schemeClr val="bg1"/>
                </a:solidFill>
              </a:defRPr>
            </a:lvl1pPr>
          </a:lstStyle>
          <a:p>
            <a:pPr lvl="0"/>
            <a:r>
              <a:rPr lang="nl-NL"/>
              <a:t>Presenter | Date</a:t>
            </a:r>
          </a:p>
        </p:txBody>
      </p:sp>
      <p:sp>
        <p:nvSpPr>
          <p:cNvPr id="42" name="Title 25">
            <a:extLst>
              <a:ext uri="{FF2B5EF4-FFF2-40B4-BE49-F238E27FC236}">
                <a16:creationId xmlns:a16="http://schemas.microsoft.com/office/drawing/2014/main" id="{FC6151F5-62F0-4241-B8F0-BF46919D541C}"/>
              </a:ext>
            </a:extLst>
          </p:cNvPr>
          <p:cNvSpPr>
            <a:spLocks noGrp="1"/>
          </p:cNvSpPr>
          <p:nvPr>
            <p:ph type="title"/>
          </p:nvPr>
        </p:nvSpPr>
        <p:spPr>
          <a:xfrm>
            <a:off x="9086881" y="10455999"/>
            <a:ext cx="14380168" cy="1098625"/>
          </a:xfrm>
        </p:spPr>
        <p:txBody>
          <a:bodyPr anchor="b"/>
          <a:lstStyle>
            <a:lvl1pPr algn="r">
              <a:lnSpc>
                <a:spcPts val="8000"/>
              </a:lnSpc>
              <a:defRPr sz="7200">
                <a:solidFill>
                  <a:schemeClr val="bg1"/>
                </a:solidFill>
              </a:defRPr>
            </a:lvl1pPr>
          </a:lstStyle>
          <a:p>
            <a:r>
              <a:rPr lang="en-US"/>
              <a:t>Click to edit Master title</a:t>
            </a:r>
            <a:endParaRPr lang="nl-NL"/>
          </a:p>
        </p:txBody>
      </p:sp>
      <p:sp>
        <p:nvSpPr>
          <p:cNvPr id="19" name="Rechthoek 9">
            <a:extLst>
              <a:ext uri="{FF2B5EF4-FFF2-40B4-BE49-F238E27FC236}">
                <a16:creationId xmlns:a16="http://schemas.microsoft.com/office/drawing/2014/main" id="{FA1BDB42-45CF-4A45-B739-A6232606AF7E}"/>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0" name="Rechthoek 14">
            <a:extLst>
              <a:ext uri="{FF2B5EF4-FFF2-40B4-BE49-F238E27FC236}">
                <a16:creationId xmlns:a16="http://schemas.microsoft.com/office/drawing/2014/main" id="{F26364C8-959B-482C-A71D-87DC2159FFFE}"/>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1" name="Rechthoek 6">
            <a:extLst>
              <a:ext uri="{FF2B5EF4-FFF2-40B4-BE49-F238E27FC236}">
                <a16:creationId xmlns:a16="http://schemas.microsoft.com/office/drawing/2014/main" id="{6FD75D4C-53C3-4454-B7AC-39326E213DF2}"/>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22" name="Rechthoek 8">
            <a:extLst>
              <a:ext uri="{FF2B5EF4-FFF2-40B4-BE49-F238E27FC236}">
                <a16:creationId xmlns:a16="http://schemas.microsoft.com/office/drawing/2014/main" id="{EF338A0C-03F9-46FF-9DE7-6C3BE0933A7A}"/>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23" name="Rechthoek 8">
            <a:extLst>
              <a:ext uri="{FF2B5EF4-FFF2-40B4-BE49-F238E27FC236}">
                <a16:creationId xmlns:a16="http://schemas.microsoft.com/office/drawing/2014/main" id="{789CB45E-DF27-47E4-9A38-1942BA872AA8}"/>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24" name="Rechthoek 8">
            <a:extLst>
              <a:ext uri="{FF2B5EF4-FFF2-40B4-BE49-F238E27FC236}">
                <a16:creationId xmlns:a16="http://schemas.microsoft.com/office/drawing/2014/main" id="{D1C68E5E-4E30-40AF-8853-76DC32D8522D}"/>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26" name="Rechthoek 8">
            <a:extLst>
              <a:ext uri="{FF2B5EF4-FFF2-40B4-BE49-F238E27FC236}">
                <a16:creationId xmlns:a16="http://schemas.microsoft.com/office/drawing/2014/main" id="{02DAB5EB-2D4A-43C7-870C-1EE287989F9F}"/>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30" name="Rechthoek 8">
            <a:extLst>
              <a:ext uri="{FF2B5EF4-FFF2-40B4-BE49-F238E27FC236}">
                <a16:creationId xmlns:a16="http://schemas.microsoft.com/office/drawing/2014/main" id="{35F663CC-5073-4D1D-B275-1224A7823728}"/>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43" name="Rechthoek 8">
            <a:extLst>
              <a:ext uri="{FF2B5EF4-FFF2-40B4-BE49-F238E27FC236}">
                <a16:creationId xmlns:a16="http://schemas.microsoft.com/office/drawing/2014/main" id="{C38284B4-BA52-4230-A3AF-9056B9311269}"/>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44" name="Rechthoek 8">
            <a:extLst>
              <a:ext uri="{FF2B5EF4-FFF2-40B4-BE49-F238E27FC236}">
                <a16:creationId xmlns:a16="http://schemas.microsoft.com/office/drawing/2014/main" id="{7C9362D4-810B-4750-8BF4-9CBC4E6CFCA7}"/>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45" name="Rechthoek 8">
            <a:extLst>
              <a:ext uri="{FF2B5EF4-FFF2-40B4-BE49-F238E27FC236}">
                <a16:creationId xmlns:a16="http://schemas.microsoft.com/office/drawing/2014/main" id="{A6FA0D9D-7750-4156-AB71-C9F597D104F5}"/>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134887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First Level Bullets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341025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1151925" y="1800000"/>
            <a:ext cx="10799297" cy="1296000"/>
          </a:xfrm>
        </p:spPr>
        <p:txBody>
          <a:bodyPr anchor="ctr">
            <a:normAutofit/>
          </a:bodyPr>
          <a:lstStyle>
            <a:lvl1pPr marL="0" indent="0">
              <a:buNone/>
              <a:defRPr sz="4924" b="1"/>
            </a:lvl1pPr>
            <a:lvl2pPr marL="1125388" indent="0">
              <a:buNone/>
              <a:defRPr sz="4924" b="1"/>
            </a:lvl2pPr>
            <a:lvl3pPr marL="2250775" indent="0">
              <a:buNone/>
              <a:defRPr sz="4430" b="1"/>
            </a:lvl3pPr>
            <a:lvl4pPr marL="3376161" indent="0">
              <a:buNone/>
              <a:defRPr sz="3938" b="1"/>
            </a:lvl4pPr>
            <a:lvl5pPr marL="4501549" indent="0">
              <a:buNone/>
              <a:defRPr sz="3938" b="1"/>
            </a:lvl5pPr>
            <a:lvl6pPr marL="5626937" indent="0">
              <a:buNone/>
              <a:defRPr sz="3938" b="1"/>
            </a:lvl6pPr>
            <a:lvl7pPr marL="6752324" indent="0">
              <a:buNone/>
              <a:defRPr sz="3938" b="1"/>
            </a:lvl7pPr>
            <a:lvl8pPr marL="7877710" indent="0">
              <a:buNone/>
              <a:defRPr sz="3938" b="1"/>
            </a:lvl8pPr>
            <a:lvl9pPr marL="9003098" indent="0">
              <a:buNone/>
              <a:defRPr sz="3938" b="1"/>
            </a:lvl9pPr>
          </a:lstStyle>
          <a:p>
            <a:pPr lvl="0"/>
            <a:r>
              <a:rPr lang="nl-NL"/>
              <a:t>Klik om de modelstijlen te bewerken</a:t>
            </a:r>
          </a:p>
        </p:txBody>
      </p:sp>
      <p:sp>
        <p:nvSpPr>
          <p:cNvPr id="4" name="Content Placeholder 3"/>
          <p:cNvSpPr>
            <a:spLocks noGrp="1"/>
          </p:cNvSpPr>
          <p:nvPr>
            <p:ph sz="half" idx="2"/>
          </p:nvPr>
        </p:nvSpPr>
        <p:spPr>
          <a:xfrm>
            <a:off x="1151925" y="3095998"/>
            <a:ext cx="10799297" cy="9144000"/>
          </a:xfrm>
        </p:spPr>
        <p:txBody>
          <a:bodyPr>
            <a:noAutofit/>
          </a:bodyPr>
          <a:lstStyle>
            <a:lvl1pPr>
              <a:defRPr sz="4924"/>
            </a:lvl1pPr>
            <a:lvl2pPr>
              <a:defRPr sz="4430"/>
            </a:lvl2pPr>
            <a:lvl3pPr>
              <a:defRPr sz="3938"/>
            </a:lvl3pPr>
            <a:lvl4pPr>
              <a:defRPr sz="3446"/>
            </a:lvl4pPr>
            <a:lvl5pPr>
              <a:defRPr sz="3446"/>
            </a:lvl5pPr>
            <a:lvl6pPr>
              <a:defRPr sz="3938"/>
            </a:lvl6pPr>
            <a:lvl7pPr>
              <a:defRPr sz="3938"/>
            </a:lvl7pPr>
            <a:lvl8pPr>
              <a:defRPr sz="3938"/>
            </a:lvl8pPr>
            <a:lvl9pPr>
              <a:defRPr sz="3938"/>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12479188" y="1800000"/>
            <a:ext cx="10799297" cy="1296000"/>
          </a:xfrm>
        </p:spPr>
        <p:txBody>
          <a:bodyPr anchor="ctr">
            <a:normAutofit/>
          </a:bodyPr>
          <a:lstStyle>
            <a:lvl1pPr marL="0" indent="0">
              <a:buNone/>
              <a:defRPr sz="4924" b="1"/>
            </a:lvl1pPr>
            <a:lvl2pPr marL="1125388" indent="0">
              <a:buNone/>
              <a:defRPr sz="4924" b="1"/>
            </a:lvl2pPr>
            <a:lvl3pPr marL="2250775" indent="0">
              <a:buNone/>
              <a:defRPr sz="4430" b="1"/>
            </a:lvl3pPr>
            <a:lvl4pPr marL="3376161" indent="0">
              <a:buNone/>
              <a:defRPr sz="3938" b="1"/>
            </a:lvl4pPr>
            <a:lvl5pPr marL="4501549" indent="0">
              <a:buNone/>
              <a:defRPr sz="3938" b="1"/>
            </a:lvl5pPr>
            <a:lvl6pPr marL="5626937" indent="0">
              <a:buNone/>
              <a:defRPr sz="3938" b="1"/>
            </a:lvl6pPr>
            <a:lvl7pPr marL="6752324" indent="0">
              <a:buNone/>
              <a:defRPr sz="3938" b="1"/>
            </a:lvl7pPr>
            <a:lvl8pPr marL="7877710" indent="0">
              <a:buNone/>
              <a:defRPr sz="3938" b="1"/>
            </a:lvl8pPr>
            <a:lvl9pPr marL="9003098" indent="0">
              <a:buNone/>
              <a:defRPr sz="3938" b="1"/>
            </a:lvl9pPr>
          </a:lstStyle>
          <a:p>
            <a:pPr lvl="0"/>
            <a:r>
              <a:rPr lang="nl-NL"/>
              <a:t>Klik om de modelstijlen te bewerken</a:t>
            </a:r>
          </a:p>
        </p:txBody>
      </p:sp>
      <p:sp>
        <p:nvSpPr>
          <p:cNvPr id="6" name="Content Placeholder 5"/>
          <p:cNvSpPr>
            <a:spLocks noGrp="1"/>
          </p:cNvSpPr>
          <p:nvPr>
            <p:ph sz="quarter" idx="4"/>
          </p:nvPr>
        </p:nvSpPr>
        <p:spPr>
          <a:xfrm>
            <a:off x="12479188" y="3113582"/>
            <a:ext cx="10799297" cy="9144000"/>
          </a:xfrm>
        </p:spPr>
        <p:txBody>
          <a:bodyPr>
            <a:noAutofit/>
          </a:bodyPr>
          <a:lstStyle>
            <a:lvl1pPr>
              <a:defRPr sz="4924"/>
            </a:lvl1pPr>
            <a:lvl2pPr>
              <a:defRPr sz="4430"/>
            </a:lvl2pPr>
            <a:lvl3pPr>
              <a:defRPr sz="3938"/>
            </a:lvl3pPr>
            <a:lvl4pPr>
              <a:defRPr sz="3446"/>
            </a:lvl4pPr>
            <a:lvl5pPr>
              <a:defRPr sz="3446"/>
            </a:lvl5pPr>
            <a:lvl6pPr>
              <a:defRPr sz="3938"/>
            </a:lvl6pPr>
            <a:lvl7pPr>
              <a:defRPr sz="3938"/>
            </a:lvl7pPr>
            <a:lvl8pPr>
              <a:defRPr sz="3938"/>
            </a:lvl8pPr>
            <a:lvl9pPr>
              <a:defRPr sz="3938"/>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117353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3 Vertica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1107621" y="1944000"/>
            <a:ext cx="7088769" cy="10440000"/>
          </a:xfrm>
        </p:spPr>
        <p:txBody>
          <a:bodyPr>
            <a:noAutofit/>
          </a:bodyPr>
          <a:lstStyle>
            <a:lvl1pPr>
              <a:defRPr sz="4430"/>
            </a:lvl1pPr>
            <a:lvl2pPr>
              <a:defRPr sz="3938"/>
            </a:lvl2pPr>
            <a:lvl3pPr>
              <a:defRPr sz="3446"/>
            </a:lvl3pPr>
            <a:lvl4pPr>
              <a:defRPr sz="2954"/>
            </a:lvl4pPr>
            <a:lvl5pPr>
              <a:defRPr sz="2954"/>
            </a:lvl5pPr>
            <a:lvl6pPr>
              <a:defRPr sz="4430"/>
            </a:lvl6pPr>
            <a:lvl7pPr>
              <a:defRPr sz="4430"/>
            </a:lvl7pPr>
            <a:lvl8pPr>
              <a:defRPr sz="4430"/>
            </a:lvl8pPr>
            <a:lvl9pPr>
              <a:defRPr sz="443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16215561" y="1944000"/>
            <a:ext cx="7088769" cy="10440000"/>
          </a:xfrm>
        </p:spPr>
        <p:txBody>
          <a:bodyPr>
            <a:noAutofit/>
          </a:bodyPr>
          <a:lstStyle>
            <a:lvl1pPr>
              <a:defRPr sz="4430"/>
            </a:lvl1pPr>
            <a:lvl2pPr>
              <a:defRPr sz="3938"/>
            </a:lvl2pPr>
            <a:lvl3pPr>
              <a:defRPr sz="3446"/>
            </a:lvl3pPr>
            <a:lvl4pPr>
              <a:defRPr sz="2954"/>
            </a:lvl4pPr>
            <a:lvl5pPr>
              <a:defRPr sz="2954"/>
            </a:lvl5pPr>
            <a:lvl6pPr>
              <a:defRPr sz="4430"/>
            </a:lvl6pPr>
            <a:lvl7pPr>
              <a:defRPr sz="4430"/>
            </a:lvl7pPr>
            <a:lvl8pPr>
              <a:defRPr sz="4430"/>
            </a:lvl8pPr>
            <a:lvl9pPr>
              <a:defRPr sz="443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Content Placeholder 2"/>
          <p:cNvSpPr>
            <a:spLocks noGrp="1"/>
          </p:cNvSpPr>
          <p:nvPr>
            <p:ph sz="half" idx="10"/>
          </p:nvPr>
        </p:nvSpPr>
        <p:spPr>
          <a:xfrm>
            <a:off x="8661591" y="1944000"/>
            <a:ext cx="7088769" cy="10440000"/>
          </a:xfrm>
        </p:spPr>
        <p:txBody>
          <a:bodyPr>
            <a:noAutofit/>
          </a:bodyPr>
          <a:lstStyle>
            <a:lvl1pPr>
              <a:defRPr sz="4430"/>
            </a:lvl1pPr>
            <a:lvl2pPr>
              <a:defRPr sz="3938"/>
            </a:lvl2pPr>
            <a:lvl3pPr>
              <a:defRPr sz="3446"/>
            </a:lvl3pPr>
            <a:lvl4pPr>
              <a:defRPr sz="2954"/>
            </a:lvl4pPr>
            <a:lvl5pPr>
              <a:defRPr sz="2954"/>
            </a:lvl5pPr>
            <a:lvl6pPr>
              <a:defRPr sz="4430"/>
            </a:lvl6pPr>
            <a:lvl7pPr>
              <a:defRPr sz="4430"/>
            </a:lvl7pPr>
            <a:lvl8pPr>
              <a:defRPr sz="4430"/>
            </a:lvl8pPr>
            <a:lvl9pPr>
              <a:defRPr sz="443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336426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2 Vertica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1107621" y="1944000"/>
            <a:ext cx="14096648" cy="10440000"/>
          </a:xfrm>
        </p:spPr>
        <p:txBody>
          <a:bodyPr>
            <a:noAutofit/>
          </a:bodyPr>
          <a:lstStyle>
            <a:lvl1pPr>
              <a:defRPr sz="4924"/>
            </a:lvl1pPr>
            <a:lvl2pPr>
              <a:defRPr sz="4430"/>
            </a:lvl2pPr>
            <a:lvl3pPr>
              <a:defRPr sz="3938"/>
            </a:lvl3pPr>
            <a:lvl4pPr>
              <a:defRPr sz="3446"/>
            </a:lvl4pPr>
            <a:lvl5pPr>
              <a:defRPr sz="3446"/>
            </a:lvl5pPr>
            <a:lvl6pPr>
              <a:defRPr sz="4430"/>
            </a:lvl6pPr>
            <a:lvl7pPr>
              <a:defRPr sz="4430"/>
            </a:lvl7pPr>
            <a:lvl8pPr>
              <a:defRPr sz="4430"/>
            </a:lvl8pPr>
            <a:lvl9pPr>
              <a:defRPr sz="443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21" name="Tijdelijke aanduiding voor afbeelding 20">
            <a:extLst>
              <a:ext uri="{FF2B5EF4-FFF2-40B4-BE49-F238E27FC236}">
                <a16:creationId xmlns:a16="http://schemas.microsoft.com/office/drawing/2014/main" id="{568D0A4E-0561-406C-95A4-C265A13EE381}"/>
              </a:ext>
            </a:extLst>
          </p:cNvPr>
          <p:cNvSpPr>
            <a:spLocks noGrp="1"/>
          </p:cNvSpPr>
          <p:nvPr>
            <p:ph type="pic" sz="quarter" idx="10"/>
          </p:nvPr>
        </p:nvSpPr>
        <p:spPr>
          <a:xfrm>
            <a:off x="15203840" y="1942500"/>
            <a:ext cx="9178571" cy="10440000"/>
          </a:xfrm>
        </p:spPr>
        <p:txBody>
          <a:bodyPr/>
          <a:lstStyle/>
          <a:p>
            <a:endParaRPr lang="nl-NL"/>
          </a:p>
        </p:txBody>
      </p:sp>
    </p:spTree>
    <p:extLst>
      <p:ext uri="{BB962C8B-B14F-4D97-AF65-F5344CB8AC3E}">
        <p14:creationId xmlns:p14="http://schemas.microsoft.com/office/powerpoint/2010/main" val="234125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50886954-10BF-4984-BFB6-3A6212CC86C4}"/>
              </a:ext>
            </a:extLst>
          </p:cNvPr>
          <p:cNvSpPr>
            <a:spLocks noGrp="1"/>
          </p:cNvSpPr>
          <p:nvPr>
            <p:ph type="pic" sz="quarter" idx="10"/>
          </p:nvPr>
        </p:nvSpPr>
        <p:spPr>
          <a:xfrm>
            <a:off x="0" y="0"/>
            <a:ext cx="24382413" cy="13716000"/>
          </a:xfrm>
        </p:spPr>
        <p:txBody>
          <a:bodyPr/>
          <a:lstStyle/>
          <a:p>
            <a:endParaRPr lang="nl-NL"/>
          </a:p>
        </p:txBody>
      </p:sp>
      <p:sp>
        <p:nvSpPr>
          <p:cNvPr id="2" name="Rechthoek 1">
            <a:extLst>
              <a:ext uri="{FF2B5EF4-FFF2-40B4-BE49-F238E27FC236}">
                <a16:creationId xmlns:a16="http://schemas.microsoft.com/office/drawing/2014/main" id="{64CA93C7-61B7-4758-9DC7-A3D9C325DC15}"/>
              </a:ext>
            </a:extLst>
          </p:cNvPr>
          <p:cNvSpPr/>
          <p:nvPr userDrawn="1"/>
        </p:nvSpPr>
        <p:spPr>
          <a:xfrm>
            <a:off x="0" y="12618640"/>
            <a:ext cx="24382413" cy="109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3416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E568-F0D6-4E55-81DA-9E893861B158}"/>
              </a:ext>
            </a:extLst>
          </p:cNvPr>
          <p:cNvSpPr>
            <a:spLocks noGrp="1"/>
          </p:cNvSpPr>
          <p:nvPr>
            <p:ph type="title"/>
          </p:nvPr>
        </p:nvSpPr>
        <p:spPr>
          <a:xfrm>
            <a:off x="7294984" y="405343"/>
            <a:ext cx="15965039" cy="1133314"/>
          </a:xfrm>
        </p:spPr>
        <p:txBody>
          <a:bodyPr/>
          <a:lstStyle/>
          <a:p>
            <a:r>
              <a:rPr lang="en-US"/>
              <a:t>Click to edit Master title style</a:t>
            </a:r>
            <a:endParaRPr lang="nl-NL"/>
          </a:p>
        </p:txBody>
      </p:sp>
      <p:sp>
        <p:nvSpPr>
          <p:cNvPr id="4" name="Text Placeholder 3">
            <a:extLst>
              <a:ext uri="{FF2B5EF4-FFF2-40B4-BE49-F238E27FC236}">
                <a16:creationId xmlns:a16="http://schemas.microsoft.com/office/drawing/2014/main" id="{7B698602-98F4-4C0C-B45A-094BCFCBDD2B}"/>
              </a:ext>
            </a:extLst>
          </p:cNvPr>
          <p:cNvSpPr>
            <a:spLocks noGrp="1"/>
          </p:cNvSpPr>
          <p:nvPr>
            <p:ph type="body" sz="quarter" idx="10"/>
          </p:nvPr>
        </p:nvSpPr>
        <p:spPr>
          <a:xfrm>
            <a:off x="7294983" y="2105027"/>
            <a:ext cx="15963553" cy="9937750"/>
          </a:xfrm>
        </p:spPr>
        <p:txBody>
          <a:bodyPr/>
          <a:lstStyle>
            <a:lvl1pPr marL="0" indent="0">
              <a:buNone/>
              <a:defRPr/>
            </a:lvl1pPr>
            <a:lvl2pPr marL="620293" indent="0">
              <a:buNone/>
              <a:defRPr/>
            </a:lvl2pPr>
            <a:lvl3pPr marL="1151970" indent="0">
              <a:buNone/>
              <a:defRPr/>
            </a:lvl3pPr>
            <a:lvl4pPr marL="1683650" indent="0">
              <a:buNone/>
              <a:defRPr/>
            </a:lvl4pPr>
            <a:lvl5pPr marL="221532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a:extLst>
              <a:ext uri="{FF2B5EF4-FFF2-40B4-BE49-F238E27FC236}">
                <a16:creationId xmlns:a16="http://schemas.microsoft.com/office/drawing/2014/main" id="{9A181778-65E8-4F01-A550-C28C86D7B29A}"/>
              </a:ext>
            </a:extLst>
          </p:cNvPr>
          <p:cNvSpPr/>
          <p:nvPr userDrawn="1"/>
        </p:nvSpPr>
        <p:spPr>
          <a:xfrm>
            <a:off x="2" y="0"/>
            <a:ext cx="6142928" cy="13716000"/>
          </a:xfrm>
          <a:prstGeom prst="rect">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1443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2COL)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4541" y="730251"/>
            <a:ext cx="20691581" cy="1169861"/>
          </a:xfrm>
          <a:prstGeom prst="rect">
            <a:avLst/>
          </a:prstGeom>
        </p:spPr>
        <p:txBody>
          <a:bodyPr/>
          <a:lstStyle>
            <a:lvl1pPr>
              <a:defRPr sz="9000"/>
            </a:lvl1pPr>
          </a:lstStyle>
          <a:p>
            <a:r>
              <a:rPr lang="nl-NL"/>
              <a:t>Hoofdtitel</a:t>
            </a:r>
            <a:endParaRPr lang="en-US"/>
          </a:p>
        </p:txBody>
      </p:sp>
      <p:sp>
        <p:nvSpPr>
          <p:cNvPr id="3" name="Content Placeholder 2"/>
          <p:cNvSpPr>
            <a:spLocks noGrp="1"/>
          </p:cNvSpPr>
          <p:nvPr>
            <p:ph idx="1" hasCustomPrompt="1"/>
          </p:nvPr>
        </p:nvSpPr>
        <p:spPr>
          <a:xfrm>
            <a:off x="1676292" y="3651250"/>
            <a:ext cx="10362526" cy="8702676"/>
          </a:xfrm>
          <a:prstGeom prst="rect">
            <a:avLst/>
          </a:prstGeom>
        </p:spPr>
        <p:txBody>
          <a:bodyPr/>
          <a:lstStyle>
            <a:lvl1pPr marL="0" indent="0">
              <a:buNone/>
              <a:defRPr lang="nl-NL" sz="3600" b="0" i="0" u="none" strike="noStrike" smtClean="0">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cxnSp>
        <p:nvCxnSpPr>
          <p:cNvPr id="7" name="Rechte verbindingslijn 6">
            <a:extLst>
              <a:ext uri="{FF2B5EF4-FFF2-40B4-BE49-F238E27FC236}">
                <a16:creationId xmlns:a16="http://schemas.microsoft.com/office/drawing/2014/main" id="{2108CC18-4054-5B43-BF3F-AA4D60BAFEA2}"/>
              </a:ext>
            </a:extLst>
          </p:cNvPr>
          <p:cNvCxnSpPr>
            <a:cxnSpLocks/>
          </p:cNvCxnSpPr>
          <p:nvPr userDrawn="1"/>
        </p:nvCxnSpPr>
        <p:spPr>
          <a:xfrm flipH="1">
            <a:off x="1676291" y="730251"/>
            <a:ext cx="11013" cy="1970087"/>
          </a:xfrm>
          <a:prstGeom prst="line">
            <a:avLst/>
          </a:prstGeom>
          <a:ln w="127000">
            <a:solidFill>
              <a:srgbClr val="D0A13F"/>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15E5BF8-9D21-7B42-AAC2-EDE5352FE021}"/>
              </a:ext>
            </a:extLst>
          </p:cNvPr>
          <p:cNvSpPr>
            <a:spLocks noGrp="1"/>
          </p:cNvSpPr>
          <p:nvPr>
            <p:ph idx="13" hasCustomPrompt="1"/>
          </p:nvPr>
        </p:nvSpPr>
        <p:spPr>
          <a:xfrm>
            <a:off x="12319908" y="3651250"/>
            <a:ext cx="10362526" cy="8702676"/>
          </a:xfrm>
          <a:prstGeom prst="rect">
            <a:avLst/>
          </a:prstGeom>
        </p:spPr>
        <p:txBody>
          <a:bodyPr/>
          <a:lstStyle>
            <a:lvl1pPr marL="0" indent="0">
              <a:buNone/>
              <a:defRPr lang="nl-NL" sz="3600" b="0" i="0" u="none" strike="noStrike" smtClean="0">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sp>
        <p:nvSpPr>
          <p:cNvPr id="19" name="Tijdelijke aanduiding voor tekst 19">
            <a:extLst>
              <a:ext uri="{FF2B5EF4-FFF2-40B4-BE49-F238E27FC236}">
                <a16:creationId xmlns:a16="http://schemas.microsoft.com/office/drawing/2014/main" id="{09FA3B29-2EA6-3E40-9492-A0468C0F41C9}"/>
              </a:ext>
            </a:extLst>
          </p:cNvPr>
          <p:cNvSpPr>
            <a:spLocks noGrp="1"/>
          </p:cNvSpPr>
          <p:nvPr>
            <p:ph type="body" sz="quarter" idx="10" hasCustomPrompt="1"/>
          </p:nvPr>
        </p:nvSpPr>
        <p:spPr>
          <a:xfrm>
            <a:off x="2014541" y="2005806"/>
            <a:ext cx="20691475" cy="694532"/>
          </a:xfrm>
          <a:prstGeom prst="rect">
            <a:avLst/>
          </a:prstGeom>
        </p:spPr>
        <p:txBody>
          <a:bodyPr/>
          <a:lstStyle>
            <a:lvl1pPr marL="0" indent="0">
              <a:buNone/>
              <a:defRPr sz="6000"/>
            </a:lvl1pPr>
          </a:lstStyle>
          <a:p>
            <a:r>
              <a:rPr lang="nl-NL" sz="5400" b="0" i="0">
                <a:latin typeface="☞NEXA-LIGHT" panose="02000000000000000000" pitchFamily="2" charset="77"/>
              </a:rPr>
              <a:t>Subtitel</a:t>
            </a:r>
            <a:endParaRPr lang="en-US" sz="5400" b="0" i="0">
              <a:latin typeface="☞NEXA-LIGHT" panose="02000000000000000000" pitchFamily="2" charset="77"/>
            </a:endParaRPr>
          </a:p>
        </p:txBody>
      </p:sp>
      <p:sp>
        <p:nvSpPr>
          <p:cNvPr id="8" name="Tijdelijke aanduiding voor dianummer 1">
            <a:extLst>
              <a:ext uri="{FF2B5EF4-FFF2-40B4-BE49-F238E27FC236}">
                <a16:creationId xmlns:a16="http://schemas.microsoft.com/office/drawing/2014/main" id="{46AC5F61-4198-0E4F-A35F-541D057C2175}"/>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pic>
        <p:nvPicPr>
          <p:cNvPr id="9" name="Picture 8">
            <a:extLst>
              <a:ext uri="{FF2B5EF4-FFF2-40B4-BE49-F238E27FC236}">
                <a16:creationId xmlns:a16="http://schemas.microsoft.com/office/drawing/2014/main" id="{CFBCB1AC-D1B7-9344-A797-752EB21A3EDE}"/>
              </a:ext>
            </a:extLst>
          </p:cNvPr>
          <p:cNvPicPr>
            <a:picLocks noChangeAspect="1"/>
          </p:cNvPicPr>
          <p:nvPr userDrawn="1"/>
        </p:nvPicPr>
        <p:blipFill>
          <a:blip r:embed="rId2"/>
          <a:stretch>
            <a:fillRect/>
          </a:stretch>
        </p:blipFill>
        <p:spPr>
          <a:xfrm>
            <a:off x="1676291" y="12084978"/>
            <a:ext cx="2180961" cy="1219860"/>
          </a:xfrm>
          <a:prstGeom prst="rect">
            <a:avLst/>
          </a:prstGeom>
        </p:spPr>
      </p:pic>
    </p:spTree>
    <p:extLst>
      <p:ext uri="{BB962C8B-B14F-4D97-AF65-F5344CB8AC3E}">
        <p14:creationId xmlns:p14="http://schemas.microsoft.com/office/powerpoint/2010/main" val="8276143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lleen titel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nl-NL"/>
              <a:t>Klik om titel te bewerken</a:t>
            </a:r>
            <a:endParaRPr lang="en-US"/>
          </a:p>
        </p:txBody>
      </p:sp>
    </p:spTree>
    <p:extLst>
      <p:ext uri="{BB962C8B-B14F-4D97-AF65-F5344CB8AC3E}">
        <p14:creationId xmlns:p14="http://schemas.microsoft.com/office/powerpoint/2010/main" val="39753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gelijkingen">
    <p:spTree>
      <p:nvGrpSpPr>
        <p:cNvPr id="1" name=""/>
        <p:cNvGrpSpPr/>
        <p:nvPr/>
      </p:nvGrpSpPr>
      <p:grpSpPr>
        <a:xfrm>
          <a:off x="0" y="0"/>
          <a:ext cx="0" cy="0"/>
          <a:chOff x="0" y="0"/>
          <a:chExt cx="0" cy="0"/>
        </a:xfrm>
      </p:grpSpPr>
      <p:sp>
        <p:nvSpPr>
          <p:cNvPr id="18" name="Stroomdiagram: Handmatige invoer 17">
            <a:extLst>
              <a:ext uri="{FF2B5EF4-FFF2-40B4-BE49-F238E27FC236}">
                <a16:creationId xmlns:a16="http://schemas.microsoft.com/office/drawing/2014/main" id="{B5F72194-1617-4557-81E8-93940B438307}"/>
              </a:ext>
            </a:extLst>
          </p:cNvPr>
          <p:cNvSpPr/>
          <p:nvPr userDrawn="1"/>
        </p:nvSpPr>
        <p:spPr>
          <a:xfrm>
            <a:off x="-38277" y="4320480"/>
            <a:ext cx="12223684" cy="9395520"/>
          </a:xfrm>
          <a:prstGeom prst="flowChartManualIn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nl-NL" sz="3600">
              <a:latin typeface="Segoe UI" panose="020B0502040204020203" pitchFamily="34" charset="0"/>
              <a:ea typeface="Segoe UI" panose="020B0502040204020203" pitchFamily="34" charset="0"/>
              <a:cs typeface="Segoe UI" panose="020B0502040204020203" pitchFamily="34" charset="0"/>
            </a:endParaRPr>
          </a:p>
        </p:txBody>
      </p:sp>
      <p:sp>
        <p:nvSpPr>
          <p:cNvPr id="19" name="Stroomdiagram: Handmatige invoer 18">
            <a:extLst>
              <a:ext uri="{FF2B5EF4-FFF2-40B4-BE49-F238E27FC236}">
                <a16:creationId xmlns:a16="http://schemas.microsoft.com/office/drawing/2014/main" id="{86EDA546-0C8B-4F0B-BF63-FFB32DB2D1B0}"/>
              </a:ext>
            </a:extLst>
          </p:cNvPr>
          <p:cNvSpPr/>
          <p:nvPr userDrawn="1"/>
        </p:nvSpPr>
        <p:spPr>
          <a:xfrm>
            <a:off x="12158731" y="1961456"/>
            <a:ext cx="12223684" cy="11754544"/>
          </a:xfrm>
          <a:prstGeom prst="flowChartManualInpu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nl-NL" sz="3600">
              <a:latin typeface="Segoe UI" panose="020B0502040204020203" pitchFamily="34" charset="0"/>
              <a:ea typeface="Segoe UI" panose="020B0502040204020203" pitchFamily="34" charset="0"/>
              <a:cs typeface="Segoe UI" panose="020B0502040204020203" pitchFamily="34" charset="0"/>
            </a:endParaRPr>
          </a:p>
        </p:txBody>
      </p:sp>
      <p:sp>
        <p:nvSpPr>
          <p:cNvPr id="2" name="Title 1"/>
          <p:cNvSpPr>
            <a:spLocks noGrp="1"/>
          </p:cNvSpPr>
          <p:nvPr>
            <p:ph type="title"/>
          </p:nvPr>
        </p:nvSpPr>
        <p:spPr>
          <a:xfrm>
            <a:off x="1107620" y="743613"/>
            <a:ext cx="19435971" cy="1133314"/>
          </a:xfrm>
        </p:spPr>
        <p:txBody>
          <a:bodyPr/>
          <a:lstStyle/>
          <a:p>
            <a:r>
              <a:rPr lang="nl-NL"/>
              <a:t>Klik om de stijl te bewerken</a:t>
            </a:r>
            <a:endParaRPr lang="en-US"/>
          </a:p>
        </p:txBody>
      </p:sp>
      <p:sp>
        <p:nvSpPr>
          <p:cNvPr id="21" name="Rectangle 6">
            <a:extLst>
              <a:ext uri="{FF2B5EF4-FFF2-40B4-BE49-F238E27FC236}">
                <a16:creationId xmlns:a16="http://schemas.microsoft.com/office/drawing/2014/main" id="{6E07A8EB-5B66-4690-B6F6-36B3A5BDB454}"/>
              </a:ext>
            </a:extLst>
          </p:cNvPr>
          <p:cNvSpPr/>
          <p:nvPr userDrawn="1"/>
        </p:nvSpPr>
        <p:spPr>
          <a:xfrm>
            <a:off x="1107621" y="12885712"/>
            <a:ext cx="2889381" cy="340991"/>
          </a:xfrm>
          <a:prstGeom prst="rect">
            <a:avLst/>
          </a:prstGeom>
        </p:spPr>
        <p:txBody>
          <a:bodyPr wrap="none" lIns="0" tIns="0" rIns="0" bIns="0" anchor="ctr">
            <a:spAutoFit/>
          </a:bodyPr>
          <a:lstStyle/>
          <a:p>
            <a:pPr defTabSz="2437474" eaLnBrk="1" fontAlgn="auto" hangingPunct="1">
              <a:spcBef>
                <a:spcPts val="0"/>
              </a:spcBef>
              <a:spcAft>
                <a:spcPts val="0"/>
              </a:spcAft>
              <a:defRPr/>
            </a:pPr>
            <a:fld id="{B4B7F101-3C82-43FF-92EC-ECC7EE2F53C2}" type="slidenum">
              <a:rPr lang="en-US" sz="2216">
                <a:solidFill>
                  <a:schemeClr val="bg1"/>
                </a:solidFill>
                <a:latin typeface="+mj-lt"/>
              </a:rPr>
              <a:pPr defTabSz="2437474" eaLnBrk="1" fontAlgn="auto" hangingPunct="1">
                <a:spcBef>
                  <a:spcPts val="0"/>
                </a:spcBef>
                <a:spcAft>
                  <a:spcPts val="0"/>
                </a:spcAft>
                <a:defRPr/>
              </a:pPr>
              <a:t>‹nr.›</a:t>
            </a:fld>
            <a:r>
              <a:rPr lang="en-US" sz="2216">
                <a:solidFill>
                  <a:schemeClr val="bg1"/>
                </a:solidFill>
                <a:latin typeface="+mj-lt"/>
              </a:rPr>
              <a:t>   |    Copyright © HSO</a:t>
            </a:r>
          </a:p>
        </p:txBody>
      </p:sp>
      <p:pic>
        <p:nvPicPr>
          <p:cNvPr id="22" name="Picture 29">
            <a:extLst>
              <a:ext uri="{FF2B5EF4-FFF2-40B4-BE49-F238E27FC236}">
                <a16:creationId xmlns:a16="http://schemas.microsoft.com/office/drawing/2014/main" id="{B44C62A6-930B-4FB6-8A27-FF4BCAD3FC64}"/>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8394569" y="12693661"/>
            <a:ext cx="5089461" cy="704034"/>
          </a:xfrm>
          <a:prstGeom prst="rect">
            <a:avLst/>
          </a:prstGeom>
        </p:spPr>
      </p:pic>
      <p:sp>
        <p:nvSpPr>
          <p:cNvPr id="24" name="Tijdelijke aanduiding voor tekst 23">
            <a:extLst>
              <a:ext uri="{FF2B5EF4-FFF2-40B4-BE49-F238E27FC236}">
                <a16:creationId xmlns:a16="http://schemas.microsoft.com/office/drawing/2014/main" id="{40F29139-CCD0-4F09-8DE8-F8747CC4A48C}"/>
              </a:ext>
            </a:extLst>
          </p:cNvPr>
          <p:cNvSpPr>
            <a:spLocks noGrp="1"/>
          </p:cNvSpPr>
          <p:nvPr>
            <p:ph type="body" sz="quarter" idx="10"/>
          </p:nvPr>
        </p:nvSpPr>
        <p:spPr>
          <a:xfrm>
            <a:off x="1909964" y="1961457"/>
            <a:ext cx="10632140" cy="1250950"/>
          </a:xfrm>
        </p:spPr>
        <p:txBody>
          <a:bodyPr/>
          <a:lstStyle>
            <a:lvl1pPr marL="0" indent="0">
              <a:buNone/>
              <a:defRPr b="0" i="1">
                <a:solidFill>
                  <a:schemeClr val="bg2">
                    <a:lumMod val="25000"/>
                  </a:schemeClr>
                </a:solidFill>
                <a:latin typeface="Segoe UI" panose="020B0502040204020203" pitchFamily="34" charset="0"/>
                <a:cs typeface="Segoe UI" panose="020B0502040204020203" pitchFamily="34" charset="0"/>
              </a:defRPr>
            </a:lvl1pPr>
          </a:lstStyle>
          <a:p>
            <a:pPr lvl="0"/>
            <a:endParaRPr lang="nl-NL"/>
          </a:p>
        </p:txBody>
      </p:sp>
    </p:spTree>
    <p:extLst>
      <p:ext uri="{BB962C8B-B14F-4D97-AF65-F5344CB8AC3E}">
        <p14:creationId xmlns:p14="http://schemas.microsoft.com/office/powerpoint/2010/main" val="421363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06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_1">
    <p:bg>
      <p:bgPr>
        <a:solidFill>
          <a:srgbClr val="079FC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926" y="3134327"/>
            <a:ext cx="22152404" cy="1587861"/>
          </a:xfrm>
        </p:spPr>
        <p:txBody>
          <a:bodyPr/>
          <a:lstStyle>
            <a:lvl1pPr algn="ctr">
              <a:defRPr sz="9846">
                <a:solidFill>
                  <a:schemeClr val="bg1"/>
                </a:solidFill>
              </a:defRPr>
            </a:lvl1pPr>
          </a:lstStyle>
          <a:p>
            <a:r>
              <a:rPr lang="nl-NL"/>
              <a:t>Klik om de stijl te bewerken</a:t>
            </a:r>
            <a:endParaRPr lang="en-US"/>
          </a:p>
        </p:txBody>
      </p:sp>
      <p:pic>
        <p:nvPicPr>
          <p:cNvPr id="25" name="Content Placeholder 12">
            <a:extLst>
              <a:ext uri="{FF2B5EF4-FFF2-40B4-BE49-F238E27FC236}">
                <a16:creationId xmlns:a16="http://schemas.microsoft.com/office/drawing/2014/main" id="{AD436434-9613-4404-90B7-C8652D5D5A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33272" y="12688328"/>
            <a:ext cx="1771057" cy="720000"/>
          </a:xfrm>
          <a:prstGeom prst="rect">
            <a:avLst/>
          </a:prstGeom>
        </p:spPr>
      </p:pic>
      <p:sp>
        <p:nvSpPr>
          <p:cNvPr id="26" name="Rechthoek 9">
            <a:extLst>
              <a:ext uri="{FF2B5EF4-FFF2-40B4-BE49-F238E27FC236}">
                <a16:creationId xmlns:a16="http://schemas.microsoft.com/office/drawing/2014/main" id="{AA063D44-B6AF-452C-B725-23A1EDBC1546}"/>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7" name="Rechthoek 14">
            <a:extLst>
              <a:ext uri="{FF2B5EF4-FFF2-40B4-BE49-F238E27FC236}">
                <a16:creationId xmlns:a16="http://schemas.microsoft.com/office/drawing/2014/main" id="{172B4335-B646-4FE4-9EAB-042F438E7C51}"/>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8" name="Rechthoek 6">
            <a:extLst>
              <a:ext uri="{FF2B5EF4-FFF2-40B4-BE49-F238E27FC236}">
                <a16:creationId xmlns:a16="http://schemas.microsoft.com/office/drawing/2014/main" id="{28DFF2C8-3B10-48D3-8FBA-ADD9332DFF05}"/>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29" name="Rechthoek 8">
            <a:extLst>
              <a:ext uri="{FF2B5EF4-FFF2-40B4-BE49-F238E27FC236}">
                <a16:creationId xmlns:a16="http://schemas.microsoft.com/office/drawing/2014/main" id="{10F2032A-B3C6-44B0-9317-D7CDAA43A378}"/>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30" name="Rechthoek 8">
            <a:extLst>
              <a:ext uri="{FF2B5EF4-FFF2-40B4-BE49-F238E27FC236}">
                <a16:creationId xmlns:a16="http://schemas.microsoft.com/office/drawing/2014/main" id="{BCF9A3F9-B9BA-4F9C-A10D-E58950F5420D}"/>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31" name="Rechthoek 8">
            <a:extLst>
              <a:ext uri="{FF2B5EF4-FFF2-40B4-BE49-F238E27FC236}">
                <a16:creationId xmlns:a16="http://schemas.microsoft.com/office/drawing/2014/main" id="{3BD86969-8EE7-4B67-B400-351FF8E5ADFD}"/>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32" name="Rechthoek 8">
            <a:extLst>
              <a:ext uri="{FF2B5EF4-FFF2-40B4-BE49-F238E27FC236}">
                <a16:creationId xmlns:a16="http://schemas.microsoft.com/office/drawing/2014/main" id="{201418CA-DB69-4943-8810-18F5880D1C56}"/>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33" name="Rechthoek 8">
            <a:extLst>
              <a:ext uri="{FF2B5EF4-FFF2-40B4-BE49-F238E27FC236}">
                <a16:creationId xmlns:a16="http://schemas.microsoft.com/office/drawing/2014/main" id="{5A7ED5E5-18E9-460D-8BF8-A0359824A96D}"/>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34" name="Rechthoek 8">
            <a:extLst>
              <a:ext uri="{FF2B5EF4-FFF2-40B4-BE49-F238E27FC236}">
                <a16:creationId xmlns:a16="http://schemas.microsoft.com/office/drawing/2014/main" id="{899A0615-B706-4FB7-8A66-DE7A98ECB55F}"/>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35" name="Rechthoek 8">
            <a:extLst>
              <a:ext uri="{FF2B5EF4-FFF2-40B4-BE49-F238E27FC236}">
                <a16:creationId xmlns:a16="http://schemas.microsoft.com/office/drawing/2014/main" id="{4B2313D7-F721-4B6D-AE49-488EC3A1EF5B}"/>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36" name="Rechthoek 8">
            <a:extLst>
              <a:ext uri="{FF2B5EF4-FFF2-40B4-BE49-F238E27FC236}">
                <a16:creationId xmlns:a16="http://schemas.microsoft.com/office/drawing/2014/main" id="{8B35AE29-1432-4E15-9C7D-8CD4855F6CB7}"/>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199374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_2">
    <p:bg>
      <p:bgPr>
        <a:solidFill>
          <a:srgbClr val="00395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926" y="3134327"/>
            <a:ext cx="22152404" cy="1587861"/>
          </a:xfrm>
        </p:spPr>
        <p:txBody>
          <a:bodyPr/>
          <a:lstStyle>
            <a:lvl1pPr algn="ctr">
              <a:defRPr sz="9846">
                <a:solidFill>
                  <a:schemeClr val="bg1"/>
                </a:solidFill>
              </a:defRPr>
            </a:lvl1pPr>
          </a:lstStyle>
          <a:p>
            <a:r>
              <a:rPr lang="nl-NL"/>
              <a:t>Klik om de stijl te bewerken</a:t>
            </a:r>
            <a:endParaRPr lang="en-US"/>
          </a:p>
        </p:txBody>
      </p:sp>
      <p:pic>
        <p:nvPicPr>
          <p:cNvPr id="25" name="Content Placeholder 12">
            <a:extLst>
              <a:ext uri="{FF2B5EF4-FFF2-40B4-BE49-F238E27FC236}">
                <a16:creationId xmlns:a16="http://schemas.microsoft.com/office/drawing/2014/main" id="{59EE1D6D-3FB8-4B05-9D79-F8ECADC84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33272" y="12688328"/>
            <a:ext cx="1771057" cy="720000"/>
          </a:xfrm>
          <a:prstGeom prst="rect">
            <a:avLst/>
          </a:prstGeom>
        </p:spPr>
      </p:pic>
      <p:sp>
        <p:nvSpPr>
          <p:cNvPr id="26" name="Rechthoek 9">
            <a:extLst>
              <a:ext uri="{FF2B5EF4-FFF2-40B4-BE49-F238E27FC236}">
                <a16:creationId xmlns:a16="http://schemas.microsoft.com/office/drawing/2014/main" id="{C022D5E9-B71E-4C41-9E5E-F8140973BC28}"/>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7" name="Rechthoek 14">
            <a:extLst>
              <a:ext uri="{FF2B5EF4-FFF2-40B4-BE49-F238E27FC236}">
                <a16:creationId xmlns:a16="http://schemas.microsoft.com/office/drawing/2014/main" id="{12DA7D73-735F-40D6-9475-17C819FFA129}"/>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8" name="Rechthoek 6">
            <a:extLst>
              <a:ext uri="{FF2B5EF4-FFF2-40B4-BE49-F238E27FC236}">
                <a16:creationId xmlns:a16="http://schemas.microsoft.com/office/drawing/2014/main" id="{58EE925B-33A8-4269-BA67-4C623B41AAE4}"/>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29" name="Rechthoek 8">
            <a:extLst>
              <a:ext uri="{FF2B5EF4-FFF2-40B4-BE49-F238E27FC236}">
                <a16:creationId xmlns:a16="http://schemas.microsoft.com/office/drawing/2014/main" id="{5C70BBF5-C0DC-4C3E-872F-C85FF917D63B}"/>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30" name="Rechthoek 8">
            <a:extLst>
              <a:ext uri="{FF2B5EF4-FFF2-40B4-BE49-F238E27FC236}">
                <a16:creationId xmlns:a16="http://schemas.microsoft.com/office/drawing/2014/main" id="{2D229CC6-E3C9-4DE3-B4BD-360F111DE03D}"/>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31" name="Rechthoek 8">
            <a:extLst>
              <a:ext uri="{FF2B5EF4-FFF2-40B4-BE49-F238E27FC236}">
                <a16:creationId xmlns:a16="http://schemas.microsoft.com/office/drawing/2014/main" id="{AAA82BDC-661A-477D-8E44-3A8AB1F8A036}"/>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32" name="Rechthoek 8">
            <a:extLst>
              <a:ext uri="{FF2B5EF4-FFF2-40B4-BE49-F238E27FC236}">
                <a16:creationId xmlns:a16="http://schemas.microsoft.com/office/drawing/2014/main" id="{538D2F48-ADCD-4E33-9EF7-D318657305BF}"/>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33" name="Rechthoek 8">
            <a:extLst>
              <a:ext uri="{FF2B5EF4-FFF2-40B4-BE49-F238E27FC236}">
                <a16:creationId xmlns:a16="http://schemas.microsoft.com/office/drawing/2014/main" id="{3D2652E6-7EBE-4638-BCEE-99BD775619A6}"/>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34" name="Rechthoek 8">
            <a:extLst>
              <a:ext uri="{FF2B5EF4-FFF2-40B4-BE49-F238E27FC236}">
                <a16:creationId xmlns:a16="http://schemas.microsoft.com/office/drawing/2014/main" id="{9EB69B75-6C77-4CC7-8B72-171778628F16}"/>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35" name="Rechthoek 8">
            <a:extLst>
              <a:ext uri="{FF2B5EF4-FFF2-40B4-BE49-F238E27FC236}">
                <a16:creationId xmlns:a16="http://schemas.microsoft.com/office/drawing/2014/main" id="{62BC0D70-0462-4E01-AD4E-9EE2FADFF0BF}"/>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36" name="Rechthoek 8">
            <a:extLst>
              <a:ext uri="{FF2B5EF4-FFF2-40B4-BE49-F238E27FC236}">
                <a16:creationId xmlns:a16="http://schemas.microsoft.com/office/drawing/2014/main" id="{BFE0FFF7-2906-48A7-9641-8E730ADEEDA9}"/>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160948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Section Header_2">
    <p:bg>
      <p:bgPr>
        <a:solidFill>
          <a:srgbClr val="F1554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926" y="3134327"/>
            <a:ext cx="22152404" cy="1587861"/>
          </a:xfrm>
        </p:spPr>
        <p:txBody>
          <a:bodyPr/>
          <a:lstStyle>
            <a:lvl1pPr algn="ctr">
              <a:defRPr sz="9846">
                <a:solidFill>
                  <a:schemeClr val="bg1"/>
                </a:solidFill>
              </a:defRPr>
            </a:lvl1pPr>
          </a:lstStyle>
          <a:p>
            <a:r>
              <a:rPr lang="nl-NL"/>
              <a:t>Klik om de stijl te bewerken</a:t>
            </a:r>
            <a:endParaRPr lang="en-US"/>
          </a:p>
        </p:txBody>
      </p:sp>
      <p:pic>
        <p:nvPicPr>
          <p:cNvPr id="25" name="Content Placeholder 12">
            <a:extLst>
              <a:ext uri="{FF2B5EF4-FFF2-40B4-BE49-F238E27FC236}">
                <a16:creationId xmlns:a16="http://schemas.microsoft.com/office/drawing/2014/main" id="{59EE1D6D-3FB8-4B05-9D79-F8ECADC84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33272" y="12688328"/>
            <a:ext cx="1771057" cy="720000"/>
          </a:xfrm>
          <a:prstGeom prst="rect">
            <a:avLst/>
          </a:prstGeom>
        </p:spPr>
      </p:pic>
      <p:sp>
        <p:nvSpPr>
          <p:cNvPr id="4" name="Rechthoek 9">
            <a:extLst>
              <a:ext uri="{FF2B5EF4-FFF2-40B4-BE49-F238E27FC236}">
                <a16:creationId xmlns:a16="http://schemas.microsoft.com/office/drawing/2014/main" id="{06440C06-9BF2-4C48-83FB-3EE442DFA9C2}"/>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5" name="Rechthoek 14">
            <a:extLst>
              <a:ext uri="{FF2B5EF4-FFF2-40B4-BE49-F238E27FC236}">
                <a16:creationId xmlns:a16="http://schemas.microsoft.com/office/drawing/2014/main" id="{9C79340A-0779-4851-B905-B35AFF556060}"/>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6" name="Rechthoek 6">
            <a:extLst>
              <a:ext uri="{FF2B5EF4-FFF2-40B4-BE49-F238E27FC236}">
                <a16:creationId xmlns:a16="http://schemas.microsoft.com/office/drawing/2014/main" id="{2F94CDFD-4AD3-460A-8689-AE38D90C346E}"/>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7" name="Rechthoek 8">
            <a:extLst>
              <a:ext uri="{FF2B5EF4-FFF2-40B4-BE49-F238E27FC236}">
                <a16:creationId xmlns:a16="http://schemas.microsoft.com/office/drawing/2014/main" id="{8CA7B464-8EF2-4BA0-B50F-2EF71E169110}"/>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8" name="Rechthoek 8">
            <a:extLst>
              <a:ext uri="{FF2B5EF4-FFF2-40B4-BE49-F238E27FC236}">
                <a16:creationId xmlns:a16="http://schemas.microsoft.com/office/drawing/2014/main" id="{5FD57C3E-BA39-4768-815B-900BD44B6776}"/>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9" name="Rechthoek 8">
            <a:extLst>
              <a:ext uri="{FF2B5EF4-FFF2-40B4-BE49-F238E27FC236}">
                <a16:creationId xmlns:a16="http://schemas.microsoft.com/office/drawing/2014/main" id="{4C4D3A78-5ACC-41E3-ABD8-C8B11389B80B}"/>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10" name="Rechthoek 8">
            <a:extLst>
              <a:ext uri="{FF2B5EF4-FFF2-40B4-BE49-F238E27FC236}">
                <a16:creationId xmlns:a16="http://schemas.microsoft.com/office/drawing/2014/main" id="{34FF8861-FEB6-47E9-A062-EAFAD28A224F}"/>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11" name="Rechthoek 8">
            <a:extLst>
              <a:ext uri="{FF2B5EF4-FFF2-40B4-BE49-F238E27FC236}">
                <a16:creationId xmlns:a16="http://schemas.microsoft.com/office/drawing/2014/main" id="{C8B88A04-D896-40AE-AAAB-319304721815}"/>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12" name="Rechthoek 8">
            <a:extLst>
              <a:ext uri="{FF2B5EF4-FFF2-40B4-BE49-F238E27FC236}">
                <a16:creationId xmlns:a16="http://schemas.microsoft.com/office/drawing/2014/main" id="{834FA8F2-27FC-4CD8-94DF-8BFCBDAE7B2F}"/>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13" name="Rechthoek 8">
            <a:extLst>
              <a:ext uri="{FF2B5EF4-FFF2-40B4-BE49-F238E27FC236}">
                <a16:creationId xmlns:a16="http://schemas.microsoft.com/office/drawing/2014/main" id="{2AF7D068-19AD-4D82-BF8F-0C744AF9EC98}"/>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14" name="Rechthoek 8">
            <a:extLst>
              <a:ext uri="{FF2B5EF4-FFF2-40B4-BE49-F238E27FC236}">
                <a16:creationId xmlns:a16="http://schemas.microsoft.com/office/drawing/2014/main" id="{CC383DE8-BDB5-45AA-9C78-FFCF2F0EED95}"/>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94279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Section Header_2">
    <p:bg>
      <p:bgPr>
        <a:solidFill>
          <a:srgbClr val="FF8C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926" y="3134327"/>
            <a:ext cx="22152404" cy="1587861"/>
          </a:xfrm>
        </p:spPr>
        <p:txBody>
          <a:bodyPr/>
          <a:lstStyle>
            <a:lvl1pPr algn="ctr">
              <a:defRPr sz="9846">
                <a:solidFill>
                  <a:schemeClr val="bg1"/>
                </a:solidFill>
              </a:defRPr>
            </a:lvl1pPr>
          </a:lstStyle>
          <a:p>
            <a:r>
              <a:rPr lang="nl-NL"/>
              <a:t>Klik om de stijl te bewerken</a:t>
            </a:r>
            <a:endParaRPr lang="en-US"/>
          </a:p>
        </p:txBody>
      </p:sp>
      <p:pic>
        <p:nvPicPr>
          <p:cNvPr id="25" name="Content Placeholder 12">
            <a:extLst>
              <a:ext uri="{FF2B5EF4-FFF2-40B4-BE49-F238E27FC236}">
                <a16:creationId xmlns:a16="http://schemas.microsoft.com/office/drawing/2014/main" id="{59EE1D6D-3FB8-4B05-9D79-F8ECADC84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33272" y="12688328"/>
            <a:ext cx="1771057" cy="720000"/>
          </a:xfrm>
          <a:prstGeom prst="rect">
            <a:avLst/>
          </a:prstGeom>
        </p:spPr>
      </p:pic>
      <p:sp>
        <p:nvSpPr>
          <p:cNvPr id="4" name="Rechthoek 9">
            <a:extLst>
              <a:ext uri="{FF2B5EF4-FFF2-40B4-BE49-F238E27FC236}">
                <a16:creationId xmlns:a16="http://schemas.microsoft.com/office/drawing/2014/main" id="{C9665922-0B3E-4ECC-9E31-E8EA228E43E4}"/>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5" name="Rechthoek 14">
            <a:extLst>
              <a:ext uri="{FF2B5EF4-FFF2-40B4-BE49-F238E27FC236}">
                <a16:creationId xmlns:a16="http://schemas.microsoft.com/office/drawing/2014/main" id="{56FD6850-99BC-46C4-A51F-E728D0090A5B}"/>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6" name="Rechthoek 6">
            <a:extLst>
              <a:ext uri="{FF2B5EF4-FFF2-40B4-BE49-F238E27FC236}">
                <a16:creationId xmlns:a16="http://schemas.microsoft.com/office/drawing/2014/main" id="{E170D338-DF9D-4D9A-A78D-AEF4F416D16E}"/>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7" name="Rechthoek 8">
            <a:extLst>
              <a:ext uri="{FF2B5EF4-FFF2-40B4-BE49-F238E27FC236}">
                <a16:creationId xmlns:a16="http://schemas.microsoft.com/office/drawing/2014/main" id="{5C573148-A3A2-4E7D-B75F-7A213C8322B1}"/>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8" name="Rechthoek 8">
            <a:extLst>
              <a:ext uri="{FF2B5EF4-FFF2-40B4-BE49-F238E27FC236}">
                <a16:creationId xmlns:a16="http://schemas.microsoft.com/office/drawing/2014/main" id="{D1EC24A2-7B8B-48B7-B261-435AAB3EDC9F}"/>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9" name="Rechthoek 8">
            <a:extLst>
              <a:ext uri="{FF2B5EF4-FFF2-40B4-BE49-F238E27FC236}">
                <a16:creationId xmlns:a16="http://schemas.microsoft.com/office/drawing/2014/main" id="{7D08B9CB-B6AC-4200-8F07-51BB526F6A6F}"/>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10" name="Rechthoek 8">
            <a:extLst>
              <a:ext uri="{FF2B5EF4-FFF2-40B4-BE49-F238E27FC236}">
                <a16:creationId xmlns:a16="http://schemas.microsoft.com/office/drawing/2014/main" id="{46C5BE5C-5992-4CCF-BFF3-B06BB8AA31D2}"/>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11" name="Rechthoek 8">
            <a:extLst>
              <a:ext uri="{FF2B5EF4-FFF2-40B4-BE49-F238E27FC236}">
                <a16:creationId xmlns:a16="http://schemas.microsoft.com/office/drawing/2014/main" id="{AB21243A-75E9-4B38-A668-1F66B1E9E85B}"/>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12" name="Rechthoek 8">
            <a:extLst>
              <a:ext uri="{FF2B5EF4-FFF2-40B4-BE49-F238E27FC236}">
                <a16:creationId xmlns:a16="http://schemas.microsoft.com/office/drawing/2014/main" id="{5DA80AB2-8D87-47CE-B74A-F4A6408D8F3C}"/>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13" name="Rechthoek 8">
            <a:extLst>
              <a:ext uri="{FF2B5EF4-FFF2-40B4-BE49-F238E27FC236}">
                <a16:creationId xmlns:a16="http://schemas.microsoft.com/office/drawing/2014/main" id="{B502D3F5-6024-4394-BF3C-E48AA60E62EF}"/>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14" name="Rechthoek 8">
            <a:extLst>
              <a:ext uri="{FF2B5EF4-FFF2-40B4-BE49-F238E27FC236}">
                <a16:creationId xmlns:a16="http://schemas.microsoft.com/office/drawing/2014/main" id="{B40E2D17-F8E5-4131-91E9-62E73943F564}"/>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169731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 BEEL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4541" y="730251"/>
            <a:ext cx="20691581" cy="1169861"/>
          </a:xfrm>
          <a:prstGeom prst="rect">
            <a:avLst/>
          </a:prstGeom>
        </p:spPr>
        <p:txBody>
          <a:bodyPr/>
          <a:lstStyle>
            <a:lvl1pPr>
              <a:defRPr sz="9000"/>
            </a:lvl1pPr>
          </a:lstStyle>
          <a:p>
            <a:r>
              <a:rPr lang="nl-NL"/>
              <a:t>Hoofdtitel</a:t>
            </a:r>
            <a:endParaRPr lang="en-US"/>
          </a:p>
        </p:txBody>
      </p:sp>
      <p:sp>
        <p:nvSpPr>
          <p:cNvPr id="3" name="Content Placeholder 2"/>
          <p:cNvSpPr>
            <a:spLocks noGrp="1"/>
          </p:cNvSpPr>
          <p:nvPr>
            <p:ph idx="1" hasCustomPrompt="1"/>
          </p:nvPr>
        </p:nvSpPr>
        <p:spPr>
          <a:xfrm>
            <a:off x="1676292" y="3651250"/>
            <a:ext cx="10362526" cy="8702676"/>
          </a:xfrm>
          <a:prstGeom prst="rect">
            <a:avLst/>
          </a:prstGeom>
        </p:spPr>
        <p:txBody>
          <a:bodyPr/>
          <a:lstStyle>
            <a:lvl1pPr marL="0" indent="0">
              <a:buNone/>
              <a:defRPr lang="nl-NL" sz="3600" b="0" i="0" u="none" strike="noStrike" smtClean="0">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cxnSp>
        <p:nvCxnSpPr>
          <p:cNvPr id="7" name="Rechte verbindingslijn 6">
            <a:extLst>
              <a:ext uri="{FF2B5EF4-FFF2-40B4-BE49-F238E27FC236}">
                <a16:creationId xmlns:a16="http://schemas.microsoft.com/office/drawing/2014/main" id="{2108CC18-4054-5B43-BF3F-AA4D60BAFEA2}"/>
              </a:ext>
            </a:extLst>
          </p:cNvPr>
          <p:cNvCxnSpPr>
            <a:cxnSpLocks/>
          </p:cNvCxnSpPr>
          <p:nvPr userDrawn="1"/>
        </p:nvCxnSpPr>
        <p:spPr>
          <a:xfrm flipH="1">
            <a:off x="1676291" y="730251"/>
            <a:ext cx="11013" cy="1970087"/>
          </a:xfrm>
          <a:prstGeom prst="line">
            <a:avLst/>
          </a:prstGeom>
          <a:ln w="127000">
            <a:solidFill>
              <a:srgbClr val="D0A13F"/>
            </a:solidFill>
          </a:ln>
        </p:spPr>
        <p:style>
          <a:lnRef idx="1">
            <a:schemeClr val="accent1"/>
          </a:lnRef>
          <a:fillRef idx="0">
            <a:schemeClr val="accent1"/>
          </a:fillRef>
          <a:effectRef idx="0">
            <a:schemeClr val="accent1"/>
          </a:effectRef>
          <a:fontRef idx="minor">
            <a:schemeClr val="tx1"/>
          </a:fontRef>
        </p:style>
      </p:cxnSp>
      <p:sp>
        <p:nvSpPr>
          <p:cNvPr id="11" name="Tijdelijke aanduiding voor tekst 19">
            <a:extLst>
              <a:ext uri="{FF2B5EF4-FFF2-40B4-BE49-F238E27FC236}">
                <a16:creationId xmlns:a16="http://schemas.microsoft.com/office/drawing/2014/main" id="{79637F18-F3B2-B045-A69D-7FDE36A4834D}"/>
              </a:ext>
            </a:extLst>
          </p:cNvPr>
          <p:cNvSpPr>
            <a:spLocks noGrp="1"/>
          </p:cNvSpPr>
          <p:nvPr>
            <p:ph type="body" sz="quarter" idx="11" hasCustomPrompt="1"/>
          </p:nvPr>
        </p:nvSpPr>
        <p:spPr>
          <a:xfrm>
            <a:off x="2014541" y="2005806"/>
            <a:ext cx="20691475" cy="694532"/>
          </a:xfrm>
          <a:prstGeom prst="rect">
            <a:avLst/>
          </a:prstGeom>
        </p:spPr>
        <p:txBody>
          <a:bodyPr/>
          <a:lstStyle>
            <a:lvl1pPr marL="0" indent="0">
              <a:buNone/>
              <a:defRPr sz="6000"/>
            </a:lvl1pPr>
          </a:lstStyle>
          <a:p>
            <a:r>
              <a:rPr lang="nl-NL" sz="5400" b="0" i="0">
                <a:latin typeface="☞NEXA-LIGHT" panose="02000000000000000000" pitchFamily="2" charset="77"/>
              </a:rPr>
              <a:t>Subtitel</a:t>
            </a:r>
            <a:endParaRPr lang="en-US" sz="5400" b="0" i="0">
              <a:latin typeface="☞NEXA-LIGHT" panose="02000000000000000000" pitchFamily="2" charset="77"/>
            </a:endParaRPr>
          </a:p>
        </p:txBody>
      </p:sp>
      <p:sp>
        <p:nvSpPr>
          <p:cNvPr id="10" name="Tijdelijke aanduiding voor afbeelding 19">
            <a:extLst>
              <a:ext uri="{FF2B5EF4-FFF2-40B4-BE49-F238E27FC236}">
                <a16:creationId xmlns:a16="http://schemas.microsoft.com/office/drawing/2014/main" id="{9B2AFAD6-C312-6C4D-8CDA-F4A59DA53BB1}"/>
              </a:ext>
            </a:extLst>
          </p:cNvPr>
          <p:cNvSpPr>
            <a:spLocks noGrp="1"/>
          </p:cNvSpPr>
          <p:nvPr>
            <p:ph type="pic" sz="quarter" idx="10"/>
          </p:nvPr>
        </p:nvSpPr>
        <p:spPr>
          <a:xfrm>
            <a:off x="13816011" y="-58711"/>
            <a:ext cx="10672763" cy="13882661"/>
          </a:xfrm>
          <a:custGeom>
            <a:avLst/>
            <a:gdLst>
              <a:gd name="connsiteX0" fmla="*/ 0 w 8001000"/>
              <a:gd name="connsiteY0" fmla="*/ 0 h 8001000"/>
              <a:gd name="connsiteX1" fmla="*/ 6667473 w 8001000"/>
              <a:gd name="connsiteY1" fmla="*/ 0 h 8001000"/>
              <a:gd name="connsiteX2" fmla="*/ 8001000 w 8001000"/>
              <a:gd name="connsiteY2" fmla="*/ 1333527 h 8001000"/>
              <a:gd name="connsiteX3" fmla="*/ 8001000 w 8001000"/>
              <a:gd name="connsiteY3" fmla="*/ 8001000 h 8001000"/>
              <a:gd name="connsiteX4" fmla="*/ 0 w 8001000"/>
              <a:gd name="connsiteY4" fmla="*/ 8001000 h 8001000"/>
              <a:gd name="connsiteX5" fmla="*/ 0 w 8001000"/>
              <a:gd name="connsiteY5" fmla="*/ 0 h 8001000"/>
              <a:gd name="connsiteX0" fmla="*/ 0 w 9344025"/>
              <a:gd name="connsiteY0" fmla="*/ 5172075 h 8001000"/>
              <a:gd name="connsiteX1" fmla="*/ 8010498 w 9344025"/>
              <a:gd name="connsiteY1" fmla="*/ 0 h 8001000"/>
              <a:gd name="connsiteX2" fmla="*/ 9344025 w 9344025"/>
              <a:gd name="connsiteY2" fmla="*/ 1333527 h 8001000"/>
              <a:gd name="connsiteX3" fmla="*/ 9344025 w 9344025"/>
              <a:gd name="connsiteY3" fmla="*/ 8001000 h 8001000"/>
              <a:gd name="connsiteX4" fmla="*/ 1343025 w 9344025"/>
              <a:gd name="connsiteY4" fmla="*/ 8001000 h 8001000"/>
              <a:gd name="connsiteX5" fmla="*/ 0 w 9344025"/>
              <a:gd name="connsiteY5" fmla="*/ 5172075 h 8001000"/>
              <a:gd name="connsiteX0" fmla="*/ 0 w 9344025"/>
              <a:gd name="connsiteY0" fmla="*/ 9529763 h 12358688"/>
              <a:gd name="connsiteX1" fmla="*/ 6067398 w 9344025"/>
              <a:gd name="connsiteY1" fmla="*/ 0 h 12358688"/>
              <a:gd name="connsiteX2" fmla="*/ 9344025 w 9344025"/>
              <a:gd name="connsiteY2" fmla="*/ 5691215 h 12358688"/>
              <a:gd name="connsiteX3" fmla="*/ 9344025 w 9344025"/>
              <a:gd name="connsiteY3" fmla="*/ 12358688 h 12358688"/>
              <a:gd name="connsiteX4" fmla="*/ 1343025 w 9344025"/>
              <a:gd name="connsiteY4" fmla="*/ 12358688 h 12358688"/>
              <a:gd name="connsiteX5" fmla="*/ 0 w 9344025"/>
              <a:gd name="connsiteY5" fmla="*/ 9529763 h 12358688"/>
              <a:gd name="connsiteX0" fmla="*/ 0 w 9344025"/>
              <a:gd name="connsiteY0" fmla="*/ 9529763 h 14816138"/>
              <a:gd name="connsiteX1" fmla="*/ 6067398 w 9344025"/>
              <a:gd name="connsiteY1" fmla="*/ 0 h 14816138"/>
              <a:gd name="connsiteX2" fmla="*/ 9344025 w 9344025"/>
              <a:gd name="connsiteY2" fmla="*/ 5691215 h 14816138"/>
              <a:gd name="connsiteX3" fmla="*/ 9344025 w 9344025"/>
              <a:gd name="connsiteY3" fmla="*/ 12358688 h 14816138"/>
              <a:gd name="connsiteX4" fmla="*/ 3200400 w 9344025"/>
              <a:gd name="connsiteY4" fmla="*/ 14816138 h 14816138"/>
              <a:gd name="connsiteX5" fmla="*/ 0 w 9344025"/>
              <a:gd name="connsiteY5" fmla="*/ 9529763 h 14816138"/>
              <a:gd name="connsiteX0" fmla="*/ 0 w 11344275"/>
              <a:gd name="connsiteY0" fmla="*/ 9529763 h 14844713"/>
              <a:gd name="connsiteX1" fmla="*/ 6067398 w 11344275"/>
              <a:gd name="connsiteY1" fmla="*/ 0 h 14844713"/>
              <a:gd name="connsiteX2" fmla="*/ 9344025 w 11344275"/>
              <a:gd name="connsiteY2" fmla="*/ 5691215 h 14844713"/>
              <a:gd name="connsiteX3" fmla="*/ 11344275 w 11344275"/>
              <a:gd name="connsiteY3" fmla="*/ 14844713 h 14844713"/>
              <a:gd name="connsiteX4" fmla="*/ 3200400 w 11344275"/>
              <a:gd name="connsiteY4" fmla="*/ 14816138 h 14844713"/>
              <a:gd name="connsiteX5" fmla="*/ 0 w 11344275"/>
              <a:gd name="connsiteY5" fmla="*/ 9529763 h 14844713"/>
              <a:gd name="connsiteX0" fmla="*/ 0 w 12172950"/>
              <a:gd name="connsiteY0" fmla="*/ 9529763 h 14844713"/>
              <a:gd name="connsiteX1" fmla="*/ 6067398 w 12172950"/>
              <a:gd name="connsiteY1" fmla="*/ 0 h 14844713"/>
              <a:gd name="connsiteX2" fmla="*/ 12172950 w 12172950"/>
              <a:gd name="connsiteY2" fmla="*/ 19077 h 14844713"/>
              <a:gd name="connsiteX3" fmla="*/ 11344275 w 12172950"/>
              <a:gd name="connsiteY3" fmla="*/ 14844713 h 14844713"/>
              <a:gd name="connsiteX4" fmla="*/ 3200400 w 12172950"/>
              <a:gd name="connsiteY4" fmla="*/ 14816138 h 14844713"/>
              <a:gd name="connsiteX5" fmla="*/ 0 w 12172950"/>
              <a:gd name="connsiteY5" fmla="*/ 9529763 h 14844713"/>
              <a:gd name="connsiteX0" fmla="*/ 0 w 12172950"/>
              <a:gd name="connsiteY0" fmla="*/ 9510686 h 14825636"/>
              <a:gd name="connsiteX1" fmla="*/ 5581623 w 12172950"/>
              <a:gd name="connsiteY1" fmla="*/ 609573 h 14825636"/>
              <a:gd name="connsiteX2" fmla="*/ 12172950 w 12172950"/>
              <a:gd name="connsiteY2" fmla="*/ 0 h 14825636"/>
              <a:gd name="connsiteX3" fmla="*/ 11344275 w 12172950"/>
              <a:gd name="connsiteY3" fmla="*/ 14825636 h 14825636"/>
              <a:gd name="connsiteX4" fmla="*/ 3200400 w 12172950"/>
              <a:gd name="connsiteY4" fmla="*/ 14797061 h 14825636"/>
              <a:gd name="connsiteX5" fmla="*/ 0 w 12172950"/>
              <a:gd name="connsiteY5" fmla="*/ 9510686 h 14825636"/>
              <a:gd name="connsiteX0" fmla="*/ 0 w 11344275"/>
              <a:gd name="connsiteY0" fmla="*/ 8910611 h 14225561"/>
              <a:gd name="connsiteX1" fmla="*/ 5581623 w 11344275"/>
              <a:gd name="connsiteY1" fmla="*/ 9498 h 14225561"/>
              <a:gd name="connsiteX2" fmla="*/ 10629900 w 11344275"/>
              <a:gd name="connsiteY2" fmla="*/ 0 h 14225561"/>
              <a:gd name="connsiteX3" fmla="*/ 11344275 w 11344275"/>
              <a:gd name="connsiteY3" fmla="*/ 14225561 h 14225561"/>
              <a:gd name="connsiteX4" fmla="*/ 3200400 w 11344275"/>
              <a:gd name="connsiteY4" fmla="*/ 14196986 h 14225561"/>
              <a:gd name="connsiteX5" fmla="*/ 0 w 11344275"/>
              <a:gd name="connsiteY5" fmla="*/ 8910611 h 14225561"/>
              <a:gd name="connsiteX0" fmla="*/ 0 w 10672763"/>
              <a:gd name="connsiteY0" fmla="*/ 8910611 h 14196986"/>
              <a:gd name="connsiteX1" fmla="*/ 5581623 w 10672763"/>
              <a:gd name="connsiteY1" fmla="*/ 9498 h 14196986"/>
              <a:gd name="connsiteX2" fmla="*/ 10629900 w 10672763"/>
              <a:gd name="connsiteY2" fmla="*/ 0 h 14196986"/>
              <a:gd name="connsiteX3" fmla="*/ 10672763 w 10672763"/>
              <a:gd name="connsiteY3" fmla="*/ 13882661 h 14196986"/>
              <a:gd name="connsiteX4" fmla="*/ 3200400 w 10672763"/>
              <a:gd name="connsiteY4" fmla="*/ 14196986 h 14196986"/>
              <a:gd name="connsiteX5" fmla="*/ 0 w 10672763"/>
              <a:gd name="connsiteY5" fmla="*/ 8910611 h 14196986"/>
              <a:gd name="connsiteX0" fmla="*/ 0 w 10672763"/>
              <a:gd name="connsiteY0" fmla="*/ 8910611 h 13882661"/>
              <a:gd name="connsiteX1" fmla="*/ 5581623 w 10672763"/>
              <a:gd name="connsiteY1" fmla="*/ 9498 h 13882661"/>
              <a:gd name="connsiteX2" fmla="*/ 10629900 w 10672763"/>
              <a:gd name="connsiteY2" fmla="*/ 0 h 13882661"/>
              <a:gd name="connsiteX3" fmla="*/ 10672763 w 10672763"/>
              <a:gd name="connsiteY3" fmla="*/ 13882661 h 13882661"/>
              <a:gd name="connsiteX4" fmla="*/ 3071813 w 10672763"/>
              <a:gd name="connsiteY4" fmla="*/ 13882661 h 13882661"/>
              <a:gd name="connsiteX5" fmla="*/ 0 w 10672763"/>
              <a:gd name="connsiteY5" fmla="*/ 8910611 h 1388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72763" h="13882661">
                <a:moveTo>
                  <a:pt x="0" y="8910611"/>
                </a:moveTo>
                <a:lnTo>
                  <a:pt x="5581623" y="9498"/>
                </a:lnTo>
                <a:lnTo>
                  <a:pt x="10629900" y="0"/>
                </a:lnTo>
                <a:lnTo>
                  <a:pt x="10672763" y="13882661"/>
                </a:lnTo>
                <a:lnTo>
                  <a:pt x="3071813" y="13882661"/>
                </a:lnTo>
                <a:lnTo>
                  <a:pt x="0" y="8910611"/>
                </a:lnTo>
                <a:close/>
              </a:path>
            </a:pathLst>
          </a:custGeom>
        </p:spPr>
        <p:txBody>
          <a:bodyPr/>
          <a:lstStyle/>
          <a:p>
            <a:endParaRPr lang="nl-NL"/>
          </a:p>
        </p:txBody>
      </p:sp>
      <p:sp>
        <p:nvSpPr>
          <p:cNvPr id="8" name="Tijdelijke aanduiding voor dianummer 1">
            <a:extLst>
              <a:ext uri="{FF2B5EF4-FFF2-40B4-BE49-F238E27FC236}">
                <a16:creationId xmlns:a16="http://schemas.microsoft.com/office/drawing/2014/main" id="{85D2917B-B2AB-EE46-AB14-5AC7E5808BA3}"/>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pic>
        <p:nvPicPr>
          <p:cNvPr id="9" name="Picture 8">
            <a:extLst>
              <a:ext uri="{FF2B5EF4-FFF2-40B4-BE49-F238E27FC236}">
                <a16:creationId xmlns:a16="http://schemas.microsoft.com/office/drawing/2014/main" id="{6FBA1935-7CC4-F34C-98C7-E1F655A4F85D}"/>
              </a:ext>
            </a:extLst>
          </p:cNvPr>
          <p:cNvPicPr>
            <a:picLocks noChangeAspect="1"/>
          </p:cNvPicPr>
          <p:nvPr userDrawn="1"/>
        </p:nvPicPr>
        <p:blipFill>
          <a:blip r:embed="rId3"/>
          <a:stretch>
            <a:fillRect/>
          </a:stretch>
        </p:blipFill>
        <p:spPr>
          <a:xfrm>
            <a:off x="1676291" y="12084978"/>
            <a:ext cx="2180961" cy="1219860"/>
          </a:xfrm>
          <a:prstGeom prst="rect">
            <a:avLst/>
          </a:prstGeom>
        </p:spPr>
      </p:pic>
    </p:spTree>
    <p:extLst>
      <p:ext uri="{BB962C8B-B14F-4D97-AF65-F5344CB8AC3E}">
        <p14:creationId xmlns:p14="http://schemas.microsoft.com/office/powerpoint/2010/main" val="1038114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SLUITING-Barendrech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B57D07D-5BBF-F541-8F39-927D37D093D4}"/>
              </a:ext>
            </a:extLst>
          </p:cNvPr>
          <p:cNvSpPr/>
          <p:nvPr userDrawn="1"/>
        </p:nvSpPr>
        <p:spPr>
          <a:xfrm>
            <a:off x="0" y="12559784"/>
            <a:ext cx="24382413" cy="492443"/>
          </a:xfrm>
          <a:prstGeom prst="rect">
            <a:avLst/>
          </a:prstGeom>
        </p:spPr>
        <p:txBody>
          <a:bodyPr wrap="square">
            <a:spAutoFit/>
          </a:bodyPr>
          <a:lstStyle/>
          <a:p>
            <a:pPr algn="ctr"/>
            <a:r>
              <a:rPr lang="nl-NL" sz="2600" err="1">
                <a:solidFill>
                  <a:srgbClr val="D0A13F"/>
                </a:solidFill>
                <a:latin typeface="☞NEXA-LIGHT" panose="02000000000000000000" pitchFamily="2" charset="77"/>
              </a:rPr>
              <a:t>Ebweg</a:t>
            </a:r>
            <a:r>
              <a:rPr lang="nl-NL" sz="2600">
                <a:solidFill>
                  <a:srgbClr val="D0A13F"/>
                </a:solidFill>
                <a:latin typeface="☞NEXA-LIGHT" panose="02000000000000000000" pitchFamily="2" charset="77"/>
              </a:rPr>
              <a:t> 38a 2991 LT  Barendrecht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2" name="Picture 1">
            <a:extLst>
              <a:ext uri="{FF2B5EF4-FFF2-40B4-BE49-F238E27FC236}">
                <a16:creationId xmlns:a16="http://schemas.microsoft.com/office/drawing/2014/main" id="{3AF1B2DC-85BF-DD40-A0F3-BABE9C3A86D6}"/>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2347366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SLUITING-Berkel">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B57D07D-5BBF-F541-8F39-927D37D093D4}"/>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Morsestraat 4, 2652 XG  Berkel en Rodenrijs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54199122-8FF6-C540-A4A0-68BFB66611BF}"/>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1704545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SLUITING-Etten-Leur">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B57D07D-5BBF-F541-8F39-927D37D093D4}"/>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Bredaseweg 61-63, 4872 LA  Etten-Leur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082F76E2-E11E-9345-954D-DE864FC55515}"/>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2634565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SLUITING-Heemskerk">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B57D07D-5BBF-F541-8F39-927D37D093D4}"/>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De Trompet 1703, 1967 DB  Heemskerk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A87C148A-D9D0-A24C-838F-B6CA89B3DF1F}"/>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938350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theme" Target="../theme/theme3.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A83596B-B999-4B47-BC37-A411C21A2429}"/>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spTree>
    <p:extLst>
      <p:ext uri="{BB962C8B-B14F-4D97-AF65-F5344CB8AC3E}">
        <p14:creationId xmlns:p14="http://schemas.microsoft.com/office/powerpoint/2010/main" val="2966784722"/>
      </p:ext>
    </p:extLst>
  </p:cSld>
  <p:clrMap bg1="lt1" tx1="dk1" bg2="lt2" tx2="dk2" accent1="accent1" accent2="accent2" accent3="accent3" accent4="accent4" accent5="accent5" accent6="accent6" hlink="hlink" folHlink="folHlink"/>
  <p:sldLayoutIdLst>
    <p:sldLayoutId id="2147483708" r:id="rId1"/>
    <p:sldLayoutId id="2147483657" r:id="rId2"/>
    <p:sldLayoutId id="2147483658" r:id="rId3"/>
    <p:sldLayoutId id="2147483661" r:id="rId4"/>
    <p:sldLayoutId id="2147483669"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hdr="0" ftr="0" dt="0"/>
  <p:txStyles>
    <p:titleStyle>
      <a:lvl1pPr algn="l" defTabSz="1828709" rtl="0" eaLnBrk="1" latinLnBrk="0" hangingPunct="1">
        <a:lnSpc>
          <a:spcPct val="90000"/>
        </a:lnSpc>
        <a:spcBef>
          <a:spcPct val="0"/>
        </a:spcBef>
        <a:buNone/>
        <a:defRPr sz="8800" b="1" i="0" kern="1200">
          <a:solidFill>
            <a:schemeClr val="bg1"/>
          </a:solidFill>
          <a:latin typeface="☞NEXA-BOLD" panose="02000000000000000000" pitchFamily="2" charset="77"/>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b="0" i="0" kern="1200">
          <a:solidFill>
            <a:schemeClr val="bg1"/>
          </a:solidFill>
          <a:latin typeface="☞NEXA-LIGHT" panose="02000000000000000000" pitchFamily="2" charset="77"/>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b="0" i="0" kern="1200">
          <a:solidFill>
            <a:schemeClr val="bg1"/>
          </a:solidFill>
          <a:latin typeface="☞NEXA-LIGHT" panose="02000000000000000000" pitchFamily="2" charset="77"/>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b="0" i="0" kern="1200">
          <a:solidFill>
            <a:schemeClr val="bg1"/>
          </a:solidFill>
          <a:latin typeface="☞NEXA-LIGHT" panose="02000000000000000000" pitchFamily="2" charset="77"/>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b="0" i="0" kern="1200">
          <a:solidFill>
            <a:schemeClr val="bg1"/>
          </a:solidFill>
          <a:latin typeface="☞NEXA-LIGHT" panose="02000000000000000000" pitchFamily="2" charset="77"/>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b="0" i="0" kern="1200">
          <a:solidFill>
            <a:schemeClr val="bg1"/>
          </a:solidFill>
          <a:latin typeface="☞NEXA-LIGHT" panose="02000000000000000000" pitchFamily="2"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72800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664" r:id="rId3"/>
    <p:sldLayoutId id="2147483665" r:id="rId4"/>
    <p:sldLayoutId id="2147483666" r:id="rId5"/>
    <p:sldLayoutId id="214748366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l" defTabSz="1828709" rtl="0" eaLnBrk="1" latinLnBrk="0" hangingPunct="1">
        <a:lnSpc>
          <a:spcPct val="90000"/>
        </a:lnSpc>
        <a:spcBef>
          <a:spcPct val="0"/>
        </a:spcBef>
        <a:buNone/>
        <a:defRPr sz="8800" b="1" i="0" kern="1200">
          <a:solidFill>
            <a:schemeClr val="bg1"/>
          </a:solidFill>
          <a:latin typeface="☞NEXA-BOLD" panose="02000000000000000000" pitchFamily="2" charset="77"/>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b="0" i="0" kern="1200">
          <a:solidFill>
            <a:schemeClr val="bg1"/>
          </a:solidFill>
          <a:latin typeface="☞NEXA-LIGHT" panose="02000000000000000000" pitchFamily="2" charset="77"/>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b="0" i="0" kern="1200">
          <a:solidFill>
            <a:schemeClr val="bg1"/>
          </a:solidFill>
          <a:latin typeface="☞NEXA-LIGHT" panose="02000000000000000000" pitchFamily="2" charset="77"/>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b="0" i="0" kern="1200">
          <a:solidFill>
            <a:schemeClr val="bg1"/>
          </a:solidFill>
          <a:latin typeface="☞NEXA-LIGHT" panose="02000000000000000000" pitchFamily="2" charset="77"/>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b="0" i="0" kern="1200">
          <a:solidFill>
            <a:schemeClr val="bg1"/>
          </a:solidFill>
          <a:latin typeface="☞NEXA-LIGHT" panose="02000000000000000000" pitchFamily="2" charset="77"/>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b="0" i="0" kern="1200">
          <a:solidFill>
            <a:schemeClr val="bg1"/>
          </a:solidFill>
          <a:latin typeface="☞NEXA-LIGHT" panose="02000000000000000000" pitchFamily="2"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7621" y="405343"/>
            <a:ext cx="22152404" cy="1133314"/>
          </a:xfrm>
          <a:prstGeom prst="rect">
            <a:avLst/>
          </a:prstGeom>
        </p:spPr>
        <p:txBody>
          <a:bodyPr vert="horz" wrap="square" lIns="91440" tIns="36000" rIns="91440" bIns="36000" rtlCol="0" anchor="ctr">
            <a:spAutoFit/>
          </a:bodyPr>
          <a:lstStyle/>
          <a:p>
            <a:r>
              <a:rPr lang="nl-NL"/>
              <a:t>Klik om de stijl te bewerken</a:t>
            </a:r>
            <a:endParaRPr lang="en-US"/>
          </a:p>
        </p:txBody>
      </p:sp>
      <p:sp>
        <p:nvSpPr>
          <p:cNvPr id="3" name="Text Placeholder 2"/>
          <p:cNvSpPr>
            <a:spLocks noGrp="1"/>
          </p:cNvSpPr>
          <p:nvPr>
            <p:ph type="body" idx="1"/>
          </p:nvPr>
        </p:nvSpPr>
        <p:spPr>
          <a:xfrm>
            <a:off x="1107621" y="1944000"/>
            <a:ext cx="22152404" cy="10440000"/>
          </a:xfrm>
          <a:prstGeom prst="rect">
            <a:avLst/>
          </a:prstGeom>
        </p:spPr>
        <p:txBody>
          <a:bodyPr vert="horz" lIns="91440" tIns="36000" rIns="91440" bIns="3600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Rectangle 6"/>
          <p:cNvSpPr/>
          <p:nvPr/>
        </p:nvSpPr>
        <p:spPr>
          <a:xfrm>
            <a:off x="1107621" y="12885712"/>
            <a:ext cx="2889381" cy="340991"/>
          </a:xfrm>
          <a:prstGeom prst="rect">
            <a:avLst/>
          </a:prstGeom>
        </p:spPr>
        <p:txBody>
          <a:bodyPr wrap="none" lIns="0" tIns="0" rIns="0" bIns="0" anchor="ctr">
            <a:spAutoFit/>
          </a:bodyPr>
          <a:lstStyle/>
          <a:p>
            <a:pPr defTabSz="2437474" eaLnBrk="1" fontAlgn="auto" hangingPunct="1">
              <a:spcBef>
                <a:spcPts val="0"/>
              </a:spcBef>
              <a:spcAft>
                <a:spcPts val="0"/>
              </a:spcAft>
              <a:defRPr/>
            </a:pPr>
            <a:fld id="{B4B7F101-3C82-43FF-92EC-ECC7EE2F53C2}" type="slidenum">
              <a:rPr lang="en-US" sz="2216">
                <a:solidFill>
                  <a:srgbClr val="4D4D4D"/>
                </a:solidFill>
                <a:latin typeface="+mj-lt"/>
              </a:rPr>
              <a:pPr defTabSz="2437474" eaLnBrk="1" fontAlgn="auto" hangingPunct="1">
                <a:spcBef>
                  <a:spcPts val="0"/>
                </a:spcBef>
                <a:spcAft>
                  <a:spcPts val="0"/>
                </a:spcAft>
                <a:defRPr/>
              </a:pPr>
              <a:t>‹nr.›</a:t>
            </a:fld>
            <a:r>
              <a:rPr lang="en-US" sz="2216">
                <a:solidFill>
                  <a:srgbClr val="969696"/>
                </a:solidFill>
                <a:latin typeface="+mj-lt"/>
              </a:rPr>
              <a:t>   |    Copyright © HSO</a:t>
            </a:r>
          </a:p>
        </p:txBody>
      </p:sp>
      <p:pic>
        <p:nvPicPr>
          <p:cNvPr id="30" name="Picture 29">
            <a:extLst>
              <a:ext uri="{FF2B5EF4-FFF2-40B4-BE49-F238E27FC236}">
                <a16:creationId xmlns:a16="http://schemas.microsoft.com/office/drawing/2014/main" id="{554C3287-E989-4F57-A1F1-5D615FFC3972}"/>
              </a:ext>
            </a:extLst>
          </p:cNvPr>
          <p:cNvPicPr>
            <a:picLocks noChangeAspect="1"/>
          </p:cNvPicPr>
          <p:nvPr userDrawn="1"/>
        </p:nvPicPr>
        <p:blipFill>
          <a:blip r:embed="rId22"/>
          <a:stretch>
            <a:fillRect/>
          </a:stretch>
        </p:blipFill>
        <p:spPr>
          <a:xfrm>
            <a:off x="18394569" y="12693661"/>
            <a:ext cx="5089461" cy="704034"/>
          </a:xfrm>
          <a:prstGeom prst="rect">
            <a:avLst/>
          </a:prstGeom>
        </p:spPr>
      </p:pic>
      <p:sp>
        <p:nvSpPr>
          <p:cNvPr id="18" name="Rechthoek 9">
            <a:extLst>
              <a:ext uri="{FF2B5EF4-FFF2-40B4-BE49-F238E27FC236}">
                <a16:creationId xmlns:a16="http://schemas.microsoft.com/office/drawing/2014/main" id="{FC259CB2-312C-4E49-A3BC-CB6AD2DB0A20}"/>
              </a:ext>
            </a:extLst>
          </p:cNvPr>
          <p:cNvSpPr/>
          <p:nvPr userDrawn="1"/>
        </p:nvSpPr>
        <p:spPr>
          <a:xfrm>
            <a:off x="27258057" y="6875263"/>
            <a:ext cx="1551077" cy="1318538"/>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100">
                <a:latin typeface="Segoe UI" pitchFamily="34" charset="0"/>
                <a:ea typeface="Segoe UI" pitchFamily="34" charset="0"/>
                <a:cs typeface="Segoe UI" pitchFamily="34" charset="0"/>
              </a:rPr>
              <a:t>R 255</a:t>
            </a:r>
          </a:p>
          <a:p>
            <a:pPr algn="ctr"/>
            <a:r>
              <a:rPr lang="nl-NL" sz="2100">
                <a:latin typeface="Segoe UI" pitchFamily="34" charset="0"/>
                <a:ea typeface="Segoe UI" pitchFamily="34" charset="0"/>
                <a:cs typeface="Segoe UI" pitchFamily="34" charset="0"/>
              </a:rPr>
              <a:t>G 185</a:t>
            </a:r>
          </a:p>
          <a:p>
            <a:pPr algn="ctr"/>
            <a:r>
              <a:rPr lang="nl-NL" sz="2100">
                <a:latin typeface="Segoe UI" pitchFamily="34" charset="0"/>
                <a:ea typeface="Segoe UI" pitchFamily="34" charset="0"/>
                <a:cs typeface="Segoe UI" pitchFamily="34" charset="0"/>
              </a:rPr>
              <a:t>B 000</a:t>
            </a:r>
          </a:p>
          <a:p>
            <a:pPr algn="ctr"/>
            <a:r>
              <a:rPr lang="nl-NL" sz="2100">
                <a:latin typeface="Segoe UI" pitchFamily="34" charset="0"/>
                <a:ea typeface="Segoe UI" pitchFamily="34" charset="0"/>
                <a:cs typeface="Segoe UI" pitchFamily="34" charset="0"/>
              </a:rPr>
              <a:t>#ffb900</a:t>
            </a:r>
          </a:p>
        </p:txBody>
      </p:sp>
      <p:sp>
        <p:nvSpPr>
          <p:cNvPr id="19" name="Rechthoek 14">
            <a:extLst>
              <a:ext uri="{FF2B5EF4-FFF2-40B4-BE49-F238E27FC236}">
                <a16:creationId xmlns:a16="http://schemas.microsoft.com/office/drawing/2014/main" id="{3E0D7794-13BD-48C2-BF82-A1A1A0539AB0}"/>
              </a:ext>
            </a:extLst>
          </p:cNvPr>
          <p:cNvSpPr/>
          <p:nvPr userDrawn="1"/>
        </p:nvSpPr>
        <p:spPr>
          <a:xfrm>
            <a:off x="24775170" y="3810872"/>
            <a:ext cx="2141203" cy="131854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100">
                <a:latin typeface="Segoe UI" pitchFamily="34" charset="0"/>
                <a:ea typeface="Segoe UI" pitchFamily="34" charset="0"/>
                <a:cs typeface="Segoe UI" pitchFamily="34" charset="0"/>
              </a:rPr>
              <a:t>R 241</a:t>
            </a:r>
            <a:br>
              <a:rPr lang="nl-NL" sz="2100">
                <a:latin typeface="Segoe UI" pitchFamily="34" charset="0"/>
                <a:ea typeface="Segoe UI" pitchFamily="34" charset="0"/>
                <a:cs typeface="Segoe UI" pitchFamily="34" charset="0"/>
              </a:rPr>
            </a:br>
            <a:r>
              <a:rPr lang="nl-NL" sz="2100">
                <a:latin typeface="Segoe UI" pitchFamily="34" charset="0"/>
                <a:ea typeface="Segoe UI" pitchFamily="34" charset="0"/>
                <a:cs typeface="Segoe UI" pitchFamily="34" charset="0"/>
              </a:rPr>
              <a:t>G 085</a:t>
            </a:r>
          </a:p>
          <a:p>
            <a:pPr algn="ctr"/>
            <a:r>
              <a:rPr lang="nl-NL" sz="2100">
                <a:latin typeface="Segoe UI" pitchFamily="34" charset="0"/>
                <a:ea typeface="Segoe UI" pitchFamily="34" charset="0"/>
                <a:cs typeface="Segoe UI" pitchFamily="34" charset="0"/>
              </a:rPr>
              <a:t>B 075</a:t>
            </a:r>
          </a:p>
          <a:p>
            <a:pPr algn="ctr"/>
            <a:r>
              <a:rPr lang="nl-NL" sz="2100">
                <a:latin typeface="Segoe UI" pitchFamily="34" charset="0"/>
                <a:ea typeface="Segoe UI" pitchFamily="34" charset="0"/>
                <a:cs typeface="Segoe UI" pitchFamily="34" charset="0"/>
              </a:rPr>
              <a:t>#f1554b</a:t>
            </a:r>
          </a:p>
        </p:txBody>
      </p:sp>
      <p:sp>
        <p:nvSpPr>
          <p:cNvPr id="20" name="Rechthoek 6">
            <a:extLst>
              <a:ext uri="{FF2B5EF4-FFF2-40B4-BE49-F238E27FC236}">
                <a16:creationId xmlns:a16="http://schemas.microsoft.com/office/drawing/2014/main" id="{99F9687D-BA0C-4B79-AB41-CEDF4EC36C43}"/>
              </a:ext>
            </a:extLst>
          </p:cNvPr>
          <p:cNvSpPr/>
          <p:nvPr userDrawn="1"/>
        </p:nvSpPr>
        <p:spPr>
          <a:xfrm>
            <a:off x="24775170" y="316241"/>
            <a:ext cx="4033957" cy="1730038"/>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100"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#00395f</a:t>
            </a:r>
          </a:p>
        </p:txBody>
      </p:sp>
      <p:sp>
        <p:nvSpPr>
          <p:cNvPr id="21" name="Rechthoek 8">
            <a:extLst>
              <a:ext uri="{FF2B5EF4-FFF2-40B4-BE49-F238E27FC236}">
                <a16:creationId xmlns:a16="http://schemas.microsoft.com/office/drawing/2014/main" id="{3EE00561-3F6C-4A96-841C-CA0D3655DD6F}"/>
              </a:ext>
            </a:extLst>
          </p:cNvPr>
          <p:cNvSpPr/>
          <p:nvPr userDrawn="1"/>
        </p:nvSpPr>
        <p:spPr>
          <a:xfrm>
            <a:off x="24775171" y="2283242"/>
            <a:ext cx="4033959" cy="131854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#079fc3</a:t>
            </a:r>
          </a:p>
        </p:txBody>
      </p:sp>
      <p:sp>
        <p:nvSpPr>
          <p:cNvPr id="22" name="Rechthoek 8">
            <a:extLst>
              <a:ext uri="{FF2B5EF4-FFF2-40B4-BE49-F238E27FC236}">
                <a16:creationId xmlns:a16="http://schemas.microsoft.com/office/drawing/2014/main" id="{45068B0A-C1D4-4288-9423-9EA55A688C6E}"/>
              </a:ext>
            </a:extLst>
          </p:cNvPr>
          <p:cNvSpPr/>
          <p:nvPr userDrawn="1"/>
        </p:nvSpPr>
        <p:spPr>
          <a:xfrm>
            <a:off x="24775170" y="5343068"/>
            <a:ext cx="2141203" cy="131854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#00b294</a:t>
            </a:r>
          </a:p>
        </p:txBody>
      </p:sp>
      <p:sp>
        <p:nvSpPr>
          <p:cNvPr id="23" name="Rechthoek 8">
            <a:extLst>
              <a:ext uri="{FF2B5EF4-FFF2-40B4-BE49-F238E27FC236}">
                <a16:creationId xmlns:a16="http://schemas.microsoft.com/office/drawing/2014/main" id="{DCE79B58-DA35-40B0-A70C-A17D474F2CB2}"/>
              </a:ext>
            </a:extLst>
          </p:cNvPr>
          <p:cNvSpPr/>
          <p:nvPr userDrawn="1"/>
        </p:nvSpPr>
        <p:spPr>
          <a:xfrm>
            <a:off x="24775170" y="9938032"/>
            <a:ext cx="2141203" cy="1318536"/>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#d2d2d2</a:t>
            </a:r>
          </a:p>
        </p:txBody>
      </p:sp>
      <p:sp>
        <p:nvSpPr>
          <p:cNvPr id="24" name="Rechthoek 8">
            <a:extLst>
              <a:ext uri="{FF2B5EF4-FFF2-40B4-BE49-F238E27FC236}">
                <a16:creationId xmlns:a16="http://schemas.microsoft.com/office/drawing/2014/main" id="{33AFD546-31E0-4DF1-BD2B-A87C0FE5DB82}"/>
              </a:ext>
            </a:extLst>
          </p:cNvPr>
          <p:cNvSpPr/>
          <p:nvPr userDrawn="1"/>
        </p:nvSpPr>
        <p:spPr>
          <a:xfrm>
            <a:off x="24735213" y="11459208"/>
            <a:ext cx="2181160" cy="1318536"/>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#e6e6e6</a:t>
            </a:r>
          </a:p>
        </p:txBody>
      </p:sp>
      <p:sp>
        <p:nvSpPr>
          <p:cNvPr id="25" name="Rechthoek 8">
            <a:extLst>
              <a:ext uri="{FF2B5EF4-FFF2-40B4-BE49-F238E27FC236}">
                <a16:creationId xmlns:a16="http://schemas.microsoft.com/office/drawing/2014/main" id="{34FE6763-F5C4-44B3-BB31-4EC385F42324}"/>
              </a:ext>
            </a:extLst>
          </p:cNvPr>
          <p:cNvSpPr/>
          <p:nvPr userDrawn="1"/>
        </p:nvSpPr>
        <p:spPr>
          <a:xfrm>
            <a:off x="24775170" y="8416855"/>
            <a:ext cx="2141203" cy="131853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100"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100"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#737373</a:t>
            </a:r>
          </a:p>
        </p:txBody>
      </p:sp>
      <p:sp>
        <p:nvSpPr>
          <p:cNvPr id="26" name="Rechthoek 8">
            <a:extLst>
              <a:ext uri="{FF2B5EF4-FFF2-40B4-BE49-F238E27FC236}">
                <a16:creationId xmlns:a16="http://schemas.microsoft.com/office/drawing/2014/main" id="{E17F254B-23D9-4D13-BA5F-809AC5415A11}"/>
              </a:ext>
            </a:extLst>
          </p:cNvPr>
          <p:cNvSpPr/>
          <p:nvPr userDrawn="1"/>
        </p:nvSpPr>
        <p:spPr>
          <a:xfrm>
            <a:off x="24775170" y="6890929"/>
            <a:ext cx="2181160" cy="1318538"/>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#ff8c00</a:t>
            </a:r>
          </a:p>
        </p:txBody>
      </p:sp>
      <p:sp>
        <p:nvSpPr>
          <p:cNvPr id="27" name="Rechthoek 8">
            <a:extLst>
              <a:ext uri="{FF2B5EF4-FFF2-40B4-BE49-F238E27FC236}">
                <a16:creationId xmlns:a16="http://schemas.microsoft.com/office/drawing/2014/main" id="{21E77F6A-63E3-482C-859F-975F8CEE09FA}"/>
              </a:ext>
            </a:extLst>
          </p:cNvPr>
          <p:cNvSpPr/>
          <p:nvPr userDrawn="1"/>
        </p:nvSpPr>
        <p:spPr>
          <a:xfrm>
            <a:off x="27244981" y="5343068"/>
            <a:ext cx="1564154" cy="131854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#008272</a:t>
            </a:r>
          </a:p>
        </p:txBody>
      </p:sp>
      <p:sp>
        <p:nvSpPr>
          <p:cNvPr id="28" name="Rechthoek 8">
            <a:extLst>
              <a:ext uri="{FF2B5EF4-FFF2-40B4-BE49-F238E27FC236}">
                <a16:creationId xmlns:a16="http://schemas.microsoft.com/office/drawing/2014/main" id="{B34DF4CB-3DC0-4D9A-8A43-7539B11FB373}"/>
              </a:ext>
            </a:extLst>
          </p:cNvPr>
          <p:cNvSpPr/>
          <p:nvPr userDrawn="1"/>
        </p:nvSpPr>
        <p:spPr>
          <a:xfrm>
            <a:off x="27244981" y="3810872"/>
            <a:ext cx="1564154" cy="131854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#fe8974</a:t>
            </a:r>
          </a:p>
        </p:txBody>
      </p:sp>
    </p:spTree>
    <p:extLst>
      <p:ext uri="{BB962C8B-B14F-4D97-AF65-F5344CB8AC3E}">
        <p14:creationId xmlns:p14="http://schemas.microsoft.com/office/powerpoint/2010/main" val="20591970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2250775" rtl="0" eaLnBrk="1" latinLnBrk="0" hangingPunct="1">
        <a:spcBef>
          <a:spcPct val="0"/>
        </a:spcBef>
        <a:buNone/>
        <a:defRPr sz="6892" kern="1200">
          <a:solidFill>
            <a:srgbClr val="00395F"/>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0" indent="0" algn="l" defTabSz="2250775" rtl="0" eaLnBrk="1" latinLnBrk="0" hangingPunct="1">
        <a:spcBef>
          <a:spcPts val="1230"/>
        </a:spcBef>
        <a:buClr>
          <a:srgbClr val="005EA8"/>
        </a:buClr>
        <a:buSzPct val="70000"/>
        <a:buFont typeface="Wingdings" panose="05000000000000000000" pitchFamily="2" charset="2"/>
        <a:buNone/>
        <a:defRPr sz="4924" kern="1200">
          <a:solidFill>
            <a:srgbClr val="3C3C3C"/>
          </a:solidFill>
          <a:latin typeface="Segoe UI" panose="020B0502040204020203" pitchFamily="34" charset="0"/>
          <a:ea typeface="Segoe UI" panose="020B0502040204020203" pitchFamily="34" charset="0"/>
          <a:cs typeface="Segoe UI" panose="020B0502040204020203" pitchFamily="34" charset="0"/>
        </a:defRPr>
      </a:lvl1pPr>
      <a:lvl2pPr marL="620293" indent="0" algn="l" defTabSz="2250775" rtl="0" eaLnBrk="1" latinLnBrk="0" hangingPunct="1">
        <a:spcBef>
          <a:spcPts val="984"/>
        </a:spcBef>
        <a:buFont typeface="Arial" panose="020B0604020202020204" pitchFamily="34" charset="0"/>
        <a:buNone/>
        <a:defRPr sz="4430" kern="1200">
          <a:solidFill>
            <a:srgbClr val="3C3C3C"/>
          </a:solidFill>
          <a:latin typeface="Segoe UI" panose="020B0502040204020203" pitchFamily="34" charset="0"/>
          <a:ea typeface="Segoe UI" panose="020B0502040204020203" pitchFamily="34" charset="0"/>
          <a:cs typeface="Segoe UI" panose="020B0502040204020203" pitchFamily="34" charset="0"/>
        </a:defRPr>
      </a:lvl2pPr>
      <a:lvl3pPr marL="1151970" indent="0" algn="l" defTabSz="2250775" rtl="0" eaLnBrk="1" latinLnBrk="0" hangingPunct="1">
        <a:spcBef>
          <a:spcPts val="738"/>
        </a:spcBef>
        <a:buSzPct val="80000"/>
        <a:buFont typeface="Wingdings" panose="05000000000000000000" pitchFamily="2" charset="2"/>
        <a:buNone/>
        <a:defRPr sz="3938" kern="1200">
          <a:solidFill>
            <a:srgbClr val="3C3C3C"/>
          </a:solidFill>
          <a:latin typeface="Segoe UI" panose="020B0502040204020203" pitchFamily="34" charset="0"/>
          <a:ea typeface="Segoe UI" panose="020B0502040204020203" pitchFamily="34" charset="0"/>
          <a:cs typeface="Segoe UI" panose="020B0502040204020203" pitchFamily="34" charset="0"/>
        </a:defRPr>
      </a:lvl3pPr>
      <a:lvl4pPr marL="1683650" indent="0" algn="l" defTabSz="2250775" rtl="0" eaLnBrk="1" latinLnBrk="0" hangingPunct="1">
        <a:spcBef>
          <a:spcPts val="492"/>
        </a:spcBef>
        <a:buFont typeface="Arial" panose="020B0604020202020204" pitchFamily="34" charset="0"/>
        <a:buNone/>
        <a:defRPr sz="3446" kern="1200">
          <a:solidFill>
            <a:srgbClr val="3C3C3C"/>
          </a:solidFill>
          <a:latin typeface="Segoe UI" panose="020B0502040204020203" pitchFamily="34" charset="0"/>
          <a:ea typeface="Segoe UI" panose="020B0502040204020203" pitchFamily="34" charset="0"/>
          <a:cs typeface="Segoe UI" panose="020B0502040204020203" pitchFamily="34" charset="0"/>
        </a:defRPr>
      </a:lvl4pPr>
      <a:lvl5pPr marL="2215329" indent="0" algn="l" defTabSz="2250775" rtl="0" eaLnBrk="1" latinLnBrk="0" hangingPunct="1">
        <a:spcBef>
          <a:spcPts val="246"/>
        </a:spcBef>
        <a:buFont typeface="Arial" panose="020B0604020202020204" pitchFamily="34" charset="0"/>
        <a:buNone/>
        <a:defRPr sz="2954" kern="1200">
          <a:solidFill>
            <a:srgbClr val="3C3C3C"/>
          </a:solidFill>
          <a:latin typeface="Segoe UI" panose="020B0502040204020203" pitchFamily="34" charset="0"/>
          <a:ea typeface="Segoe UI" panose="020B0502040204020203" pitchFamily="34" charset="0"/>
          <a:cs typeface="Segoe UI" panose="020B0502040204020203" pitchFamily="34" charset="0"/>
        </a:defRPr>
      </a:lvl5pPr>
      <a:lvl6pPr marL="6189631" indent="-562694" algn="l" defTabSz="2250775" rtl="0" eaLnBrk="1" latinLnBrk="0" hangingPunct="1">
        <a:spcBef>
          <a:spcPct val="20000"/>
        </a:spcBef>
        <a:buFont typeface="Arial" panose="020B0604020202020204" pitchFamily="34" charset="0"/>
        <a:buChar char="•"/>
        <a:defRPr sz="4924" kern="1200">
          <a:solidFill>
            <a:schemeClr val="tx1"/>
          </a:solidFill>
          <a:latin typeface="+mn-lt"/>
          <a:ea typeface="+mn-ea"/>
          <a:cs typeface="+mn-cs"/>
        </a:defRPr>
      </a:lvl6pPr>
      <a:lvl7pPr marL="7315016" indent="-562694" algn="l" defTabSz="2250775" rtl="0" eaLnBrk="1" latinLnBrk="0" hangingPunct="1">
        <a:spcBef>
          <a:spcPct val="20000"/>
        </a:spcBef>
        <a:buFont typeface="Arial" panose="020B0604020202020204" pitchFamily="34" charset="0"/>
        <a:buChar char="•"/>
        <a:defRPr sz="4924" kern="1200">
          <a:solidFill>
            <a:schemeClr val="tx1"/>
          </a:solidFill>
          <a:latin typeface="+mn-lt"/>
          <a:ea typeface="+mn-ea"/>
          <a:cs typeface="+mn-cs"/>
        </a:defRPr>
      </a:lvl7pPr>
      <a:lvl8pPr marL="8440404" indent="-562694" algn="l" defTabSz="2250775" rtl="0" eaLnBrk="1" latinLnBrk="0" hangingPunct="1">
        <a:spcBef>
          <a:spcPct val="20000"/>
        </a:spcBef>
        <a:buFont typeface="Arial" panose="020B0604020202020204" pitchFamily="34" charset="0"/>
        <a:buChar char="•"/>
        <a:defRPr sz="4924" kern="1200">
          <a:solidFill>
            <a:schemeClr val="tx1"/>
          </a:solidFill>
          <a:latin typeface="+mn-lt"/>
          <a:ea typeface="+mn-ea"/>
          <a:cs typeface="+mn-cs"/>
        </a:defRPr>
      </a:lvl8pPr>
      <a:lvl9pPr marL="9565792" indent="-562694" algn="l" defTabSz="2250775" rtl="0" eaLnBrk="1" latinLnBrk="0" hangingPunct="1">
        <a:spcBef>
          <a:spcPct val="20000"/>
        </a:spcBef>
        <a:buFont typeface="Arial" panose="020B0604020202020204" pitchFamily="34" charset="0"/>
        <a:buChar char="•"/>
        <a:defRPr sz="4924" kern="1200">
          <a:solidFill>
            <a:schemeClr val="tx1"/>
          </a:solidFill>
          <a:latin typeface="+mn-lt"/>
          <a:ea typeface="+mn-ea"/>
          <a:cs typeface="+mn-cs"/>
        </a:defRPr>
      </a:lvl9pPr>
    </p:bodyStyle>
    <p:otherStyle>
      <a:defPPr>
        <a:defRPr lang="en-US"/>
      </a:defPPr>
      <a:lvl1pPr marL="0" algn="l" defTabSz="2250775" rtl="0" eaLnBrk="1" latinLnBrk="0" hangingPunct="1">
        <a:defRPr sz="4430" kern="1200">
          <a:solidFill>
            <a:schemeClr val="tx1"/>
          </a:solidFill>
          <a:latin typeface="+mn-lt"/>
          <a:ea typeface="+mn-ea"/>
          <a:cs typeface="+mn-cs"/>
        </a:defRPr>
      </a:lvl1pPr>
      <a:lvl2pPr marL="1125388" algn="l" defTabSz="2250775" rtl="0" eaLnBrk="1" latinLnBrk="0" hangingPunct="1">
        <a:defRPr sz="4430" kern="1200">
          <a:solidFill>
            <a:schemeClr val="tx1"/>
          </a:solidFill>
          <a:latin typeface="+mn-lt"/>
          <a:ea typeface="+mn-ea"/>
          <a:cs typeface="+mn-cs"/>
        </a:defRPr>
      </a:lvl2pPr>
      <a:lvl3pPr marL="2250775" algn="l" defTabSz="2250775" rtl="0" eaLnBrk="1" latinLnBrk="0" hangingPunct="1">
        <a:defRPr sz="4430" kern="1200">
          <a:solidFill>
            <a:schemeClr val="tx1"/>
          </a:solidFill>
          <a:latin typeface="+mn-lt"/>
          <a:ea typeface="+mn-ea"/>
          <a:cs typeface="+mn-cs"/>
        </a:defRPr>
      </a:lvl3pPr>
      <a:lvl4pPr marL="3376161" algn="l" defTabSz="2250775" rtl="0" eaLnBrk="1" latinLnBrk="0" hangingPunct="1">
        <a:defRPr sz="4430" kern="1200">
          <a:solidFill>
            <a:schemeClr val="tx1"/>
          </a:solidFill>
          <a:latin typeface="+mn-lt"/>
          <a:ea typeface="+mn-ea"/>
          <a:cs typeface="+mn-cs"/>
        </a:defRPr>
      </a:lvl4pPr>
      <a:lvl5pPr marL="4501549" algn="l" defTabSz="2250775" rtl="0" eaLnBrk="1" latinLnBrk="0" hangingPunct="1">
        <a:defRPr sz="4430" kern="1200">
          <a:solidFill>
            <a:schemeClr val="tx1"/>
          </a:solidFill>
          <a:latin typeface="+mn-lt"/>
          <a:ea typeface="+mn-ea"/>
          <a:cs typeface="+mn-cs"/>
        </a:defRPr>
      </a:lvl5pPr>
      <a:lvl6pPr marL="5626937" algn="l" defTabSz="2250775" rtl="0" eaLnBrk="1" latinLnBrk="0" hangingPunct="1">
        <a:defRPr sz="4430" kern="1200">
          <a:solidFill>
            <a:schemeClr val="tx1"/>
          </a:solidFill>
          <a:latin typeface="+mn-lt"/>
          <a:ea typeface="+mn-ea"/>
          <a:cs typeface="+mn-cs"/>
        </a:defRPr>
      </a:lvl6pPr>
      <a:lvl7pPr marL="6752324" algn="l" defTabSz="2250775" rtl="0" eaLnBrk="1" latinLnBrk="0" hangingPunct="1">
        <a:defRPr sz="4430" kern="1200">
          <a:solidFill>
            <a:schemeClr val="tx1"/>
          </a:solidFill>
          <a:latin typeface="+mn-lt"/>
          <a:ea typeface="+mn-ea"/>
          <a:cs typeface="+mn-cs"/>
        </a:defRPr>
      </a:lvl7pPr>
      <a:lvl8pPr marL="7877710" algn="l" defTabSz="2250775" rtl="0" eaLnBrk="1" latinLnBrk="0" hangingPunct="1">
        <a:defRPr sz="4430" kern="1200">
          <a:solidFill>
            <a:schemeClr val="tx1"/>
          </a:solidFill>
          <a:latin typeface="+mn-lt"/>
          <a:ea typeface="+mn-ea"/>
          <a:cs typeface="+mn-cs"/>
        </a:defRPr>
      </a:lvl8pPr>
      <a:lvl9pPr marL="9003098" algn="l" defTabSz="2250775" rtl="0" eaLnBrk="1" latinLnBrk="0" hangingPunct="1">
        <a:defRPr sz="44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1C877-2C4F-46E3-CDD5-F9BD68CAEEAC}"/>
              </a:ext>
            </a:extLst>
          </p:cNvPr>
          <p:cNvSpPr>
            <a:spLocks noGrp="1"/>
          </p:cNvSpPr>
          <p:nvPr>
            <p:ph type="ctrTitle"/>
          </p:nvPr>
        </p:nvSpPr>
        <p:spPr/>
        <p:txBody>
          <a:bodyPr/>
          <a:lstStyle/>
          <a:p>
            <a:r>
              <a:rPr lang="nl-NL" dirty="0"/>
              <a:t>Handleiding EF2GO</a:t>
            </a:r>
            <a:endParaRPr lang="en-US" dirty="0"/>
          </a:p>
        </p:txBody>
      </p:sp>
      <p:sp>
        <p:nvSpPr>
          <p:cNvPr id="3" name="Subtitle 2">
            <a:extLst>
              <a:ext uri="{FF2B5EF4-FFF2-40B4-BE49-F238E27FC236}">
                <a16:creationId xmlns:a16="http://schemas.microsoft.com/office/drawing/2014/main" id="{9193E7C0-C2EE-CE5C-D116-FF7C56A2264B}"/>
              </a:ext>
            </a:extLst>
          </p:cNvPr>
          <p:cNvSpPr>
            <a:spLocks noGrp="1"/>
          </p:cNvSpPr>
          <p:nvPr>
            <p:ph type="subTitle" idx="1"/>
          </p:nvPr>
        </p:nvSpPr>
        <p:spPr/>
        <p:txBody>
          <a:bodyPr/>
          <a:lstStyle/>
          <a:p>
            <a:r>
              <a:rPr lang="nl-NL" dirty="0"/>
              <a:t>Opdrachtgevers</a:t>
            </a:r>
            <a:endParaRPr lang="en-US" dirty="0"/>
          </a:p>
          <a:p>
            <a:endParaRPr lang="en-US" dirty="0"/>
          </a:p>
        </p:txBody>
      </p:sp>
      <p:sp>
        <p:nvSpPr>
          <p:cNvPr id="4" name="Slide Number Placeholder 3">
            <a:extLst>
              <a:ext uri="{FF2B5EF4-FFF2-40B4-BE49-F238E27FC236}">
                <a16:creationId xmlns:a16="http://schemas.microsoft.com/office/drawing/2014/main" id="{B1E88336-DEF7-CE1A-CA0A-C64511C49E46}"/>
              </a:ext>
            </a:extLst>
          </p:cNvPr>
          <p:cNvSpPr>
            <a:spLocks noGrp="1"/>
          </p:cNvSpPr>
          <p:nvPr>
            <p:ph type="sldNum" sz="quarter" idx="4"/>
          </p:nvPr>
        </p:nvSpPr>
        <p:spPr/>
        <p:txBody>
          <a:bodyPr/>
          <a:lstStyle/>
          <a:p>
            <a:fld id="{BB5A14EE-0397-FE46-8F99-959560284115}" type="slidenum">
              <a:rPr lang="nl-NL" smtClean="0"/>
              <a:pPr/>
              <a:t>1</a:t>
            </a:fld>
            <a:endParaRPr lang="nl-NL"/>
          </a:p>
        </p:txBody>
      </p:sp>
    </p:spTree>
    <p:extLst>
      <p:ext uri="{BB962C8B-B14F-4D97-AF65-F5344CB8AC3E}">
        <p14:creationId xmlns:p14="http://schemas.microsoft.com/office/powerpoint/2010/main" val="2366674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dirty="0" err="1"/>
              <a:t>Flexcollega’s</a:t>
            </a:r>
            <a:r>
              <a:rPr lang="nl-NL" dirty="0"/>
              <a:t> / flexwerkers</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41" y="3618065"/>
            <a:ext cx="15913695" cy="694532"/>
          </a:xfrm>
        </p:spPr>
        <p:txBody>
          <a:bodyPr/>
          <a:lstStyle/>
          <a:p>
            <a:r>
              <a:rPr lang="nl-NL" sz="2400" dirty="0">
                <a:solidFill>
                  <a:srgbClr val="FFFFFF"/>
                </a:solidFill>
                <a:latin typeface="Abadi" panose="020B0604020104020204" pitchFamily="34" charset="0"/>
              </a:rPr>
              <a:t>Op de pagina “Flexwerkers” vind je al onze </a:t>
            </a:r>
            <a:r>
              <a:rPr lang="nl-NL" sz="2400" dirty="0" err="1">
                <a:solidFill>
                  <a:srgbClr val="FFFFFF"/>
                </a:solidFill>
                <a:latin typeface="Abadi" panose="020B0604020104020204" pitchFamily="34" charset="0"/>
              </a:rPr>
              <a:t>flexcollega’s</a:t>
            </a:r>
            <a:r>
              <a:rPr lang="nl-NL" sz="2400" dirty="0">
                <a:solidFill>
                  <a:srgbClr val="FFFFFF"/>
                </a:solidFill>
                <a:latin typeface="Abadi" panose="020B0604020104020204" pitchFamily="34" charset="0"/>
              </a:rPr>
              <a:t>. Zowel actieve als inactieve </a:t>
            </a:r>
            <a:r>
              <a:rPr lang="nl-NL" sz="2400" dirty="0" err="1">
                <a:solidFill>
                  <a:srgbClr val="FFFFFF"/>
                </a:solidFill>
                <a:latin typeface="Abadi" panose="020B0604020104020204" pitchFamily="34" charset="0"/>
              </a:rPr>
              <a:t>flexcollega’s</a:t>
            </a:r>
            <a:r>
              <a:rPr lang="nl-NL" sz="2400" dirty="0">
                <a:solidFill>
                  <a:srgbClr val="FFFFFF"/>
                </a:solidFill>
                <a:latin typeface="Abadi" panose="020B0604020104020204" pitchFamily="34" charset="0"/>
              </a:rPr>
              <a:t> kan je inzien. Door op het vergrootglas te klikken navigeer je naar de meeste relevante informatie omtrent de </a:t>
            </a:r>
            <a:r>
              <a:rPr lang="nl-NL" sz="2400" dirty="0" err="1">
                <a:solidFill>
                  <a:srgbClr val="FFFFFF"/>
                </a:solidFill>
                <a:latin typeface="Abadi" panose="020B0604020104020204" pitchFamily="34" charset="0"/>
              </a:rPr>
              <a:t>flexcollega</a:t>
            </a:r>
            <a:r>
              <a:rPr lang="nl-NL" sz="2400" dirty="0">
                <a:solidFill>
                  <a:srgbClr val="FFFFFF"/>
                </a:solidFill>
                <a:latin typeface="Abadi" panose="020B0604020104020204" pitchFamily="34" charset="0"/>
              </a:rPr>
              <a:t>.</a:t>
            </a:r>
            <a:endParaRPr lang="nl-NL" sz="2400" dirty="0">
              <a:latin typeface="Abadi" panose="020B0604020104020204" pitchFamily="34" charset="0"/>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10</a:t>
            </a:fld>
            <a:endParaRPr lang="nl-NL"/>
          </a:p>
        </p:txBody>
      </p:sp>
      <p:pic>
        <p:nvPicPr>
          <p:cNvPr id="6" name="Tijdelijke aanduiding voor inhoud 8">
            <a:extLst>
              <a:ext uri="{FF2B5EF4-FFF2-40B4-BE49-F238E27FC236}">
                <a16:creationId xmlns:a16="http://schemas.microsoft.com/office/drawing/2014/main" id="{A4AA202F-50BE-9F77-02F1-75164E77D053}"/>
              </a:ext>
            </a:extLst>
          </p:cNvPr>
          <p:cNvPicPr preferRelativeResize="0">
            <a:picLocks noGrp="1" noChangeAspect="1"/>
          </p:cNvPicPr>
          <p:nvPr>
            <p:ph idx="1"/>
          </p:nvPr>
        </p:nvPicPr>
        <p:blipFill>
          <a:blip r:embed="rId3"/>
          <a:srcRect/>
          <a:stretch/>
        </p:blipFill>
        <p:spPr>
          <a:xfrm>
            <a:off x="5465833" y="5235575"/>
            <a:ext cx="13788890" cy="747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1000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dirty="0" err="1"/>
              <a:t>Veelgestelde</a:t>
            </a:r>
            <a:r>
              <a:rPr lang="nl-NL" dirty="0"/>
              <a:t> vragen</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38" y="3588085"/>
            <a:ext cx="16153542" cy="694532"/>
          </a:xfrm>
        </p:spPr>
        <p:txBody>
          <a:bodyPr/>
          <a:lstStyle/>
          <a:p>
            <a:r>
              <a:rPr lang="nl-NL" sz="2400" dirty="0">
                <a:solidFill>
                  <a:srgbClr val="FFFFFF"/>
                </a:solidFill>
                <a:latin typeface="Abadi" panose="020B0604020104020204" pitchFamily="34" charset="0"/>
              </a:rPr>
              <a:t>Op de pagina “</a:t>
            </a:r>
            <a:r>
              <a:rPr lang="nl-NL" sz="2400" dirty="0" err="1">
                <a:solidFill>
                  <a:srgbClr val="FFFFFF"/>
                </a:solidFill>
                <a:latin typeface="Abadi" panose="020B0604020104020204" pitchFamily="34" charset="0"/>
              </a:rPr>
              <a:t>Veelgestelde</a:t>
            </a:r>
            <a:r>
              <a:rPr lang="nl-NL" sz="2400" dirty="0">
                <a:solidFill>
                  <a:srgbClr val="FFFFFF"/>
                </a:solidFill>
                <a:latin typeface="Abadi" panose="020B0604020104020204" pitchFamily="34" charset="0"/>
              </a:rPr>
              <a:t> vragen” kan je terecht als je iets niet weet. Mocht je er alsnog niet uitkomen kan je altijd contact opnemen met ons Service Center op telefoonnummer 010 303 00 85 of mailen naar administratie@perflexxion.nl</a:t>
            </a:r>
            <a:endParaRPr lang="nl-NL" sz="2400" dirty="0">
              <a:latin typeface="Abadi" panose="020B0604020104020204" pitchFamily="34" charset="0"/>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11</a:t>
            </a:fld>
            <a:endParaRPr lang="nl-NL"/>
          </a:p>
        </p:txBody>
      </p:sp>
      <p:pic>
        <p:nvPicPr>
          <p:cNvPr id="6" name="Tijdelijke aanduiding voor inhoud 8">
            <a:extLst>
              <a:ext uri="{FF2B5EF4-FFF2-40B4-BE49-F238E27FC236}">
                <a16:creationId xmlns:a16="http://schemas.microsoft.com/office/drawing/2014/main" id="{A4AA202F-50BE-9F77-02F1-75164E77D053}"/>
              </a:ext>
            </a:extLst>
          </p:cNvPr>
          <p:cNvPicPr preferRelativeResize="0">
            <a:picLocks noGrp="1" noChangeAspect="1"/>
          </p:cNvPicPr>
          <p:nvPr>
            <p:ph idx="1"/>
          </p:nvPr>
        </p:nvPicPr>
        <p:blipFill>
          <a:blip r:embed="rId3"/>
          <a:srcRect/>
          <a:stretch/>
        </p:blipFill>
        <p:spPr>
          <a:xfrm>
            <a:off x="5465829" y="5235575"/>
            <a:ext cx="13788890" cy="747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6831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dirty="0"/>
              <a:t>Inloggen</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37" y="3947849"/>
            <a:ext cx="15913699" cy="694532"/>
          </a:xfrm>
        </p:spPr>
        <p:txBody>
          <a:bodyPr/>
          <a:lstStyle/>
          <a:p>
            <a:r>
              <a:rPr lang="nl-NL" sz="2400" dirty="0">
                <a:solidFill>
                  <a:srgbClr val="FFFFFF"/>
                </a:solidFill>
                <a:latin typeface="Abadi" panose="020B0604020104020204" pitchFamily="34" charset="0"/>
              </a:rPr>
              <a:t>Na het aanmaken van jouw account log je in perflexxion-logistiek.easyflex2go</a:t>
            </a:r>
            <a:r>
              <a:rPr lang="nl-NL" sz="2400">
                <a:solidFill>
                  <a:srgbClr val="FFFFFF"/>
                </a:solidFill>
                <a:latin typeface="Abadi" panose="020B0604020104020204" pitchFamily="34" charset="0"/>
              </a:rPr>
              <a:t>.nl. Je </a:t>
            </a:r>
            <a:r>
              <a:rPr lang="nl-NL" sz="2400" dirty="0">
                <a:solidFill>
                  <a:srgbClr val="FFFFFF"/>
                </a:solidFill>
                <a:latin typeface="Abadi" panose="020B0604020104020204" pitchFamily="34" charset="0"/>
              </a:rPr>
              <a:t>logt in als ‘relatie’.</a:t>
            </a:r>
          </a:p>
          <a:p>
            <a:endParaRPr lang="nl-NL" sz="2400" dirty="0">
              <a:latin typeface="+mj-lt"/>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2</a:t>
            </a:fld>
            <a:endParaRPr lang="nl-NL"/>
          </a:p>
        </p:txBody>
      </p:sp>
      <p:pic>
        <p:nvPicPr>
          <p:cNvPr id="6" name="Tijdelijke aanduiding voor inhoud 8">
            <a:extLst>
              <a:ext uri="{FF2B5EF4-FFF2-40B4-BE49-F238E27FC236}">
                <a16:creationId xmlns:a16="http://schemas.microsoft.com/office/drawing/2014/main" id="{A4AA202F-50BE-9F77-02F1-75164E77D053}"/>
              </a:ext>
            </a:extLst>
          </p:cNvPr>
          <p:cNvPicPr preferRelativeResize="0">
            <a:picLocks noGrp="1" noChangeAspect="1"/>
          </p:cNvPicPr>
          <p:nvPr>
            <p:ph idx="1"/>
          </p:nvPr>
        </p:nvPicPr>
        <p:blipFill>
          <a:blip r:embed="rId3"/>
          <a:stretch>
            <a:fillRect/>
          </a:stretch>
        </p:blipFill>
        <p:spPr>
          <a:xfrm>
            <a:off x="5465886" y="5335057"/>
            <a:ext cx="13788890" cy="747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8748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dirty="0"/>
              <a:t>Dashboard</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38" y="4022800"/>
            <a:ext cx="16198511" cy="694532"/>
          </a:xfrm>
        </p:spPr>
        <p:txBody>
          <a:bodyPr/>
          <a:lstStyle/>
          <a:p>
            <a:r>
              <a:rPr lang="nl-NL" sz="2400" dirty="0">
                <a:solidFill>
                  <a:srgbClr val="FFFFFF"/>
                </a:solidFill>
                <a:latin typeface="Abadi" panose="020B0604020104020204" pitchFamily="34" charset="0"/>
              </a:rPr>
              <a:t>Wanneer je bent ingelogd kom je binnen op het dashboard. Hier zie je hoeveel actieve Perflexxion </a:t>
            </a:r>
            <a:r>
              <a:rPr lang="nl-NL" sz="2400" dirty="0" err="1">
                <a:solidFill>
                  <a:srgbClr val="FFFFFF"/>
                </a:solidFill>
                <a:latin typeface="Abadi" panose="020B0604020104020204" pitchFamily="34" charset="0"/>
              </a:rPr>
              <a:t>flexcollega’s</a:t>
            </a:r>
            <a:r>
              <a:rPr lang="nl-NL" sz="2400" dirty="0">
                <a:solidFill>
                  <a:srgbClr val="FFFFFF"/>
                </a:solidFill>
                <a:latin typeface="Abadi" panose="020B0604020104020204" pitchFamily="34" charset="0"/>
              </a:rPr>
              <a:t> bij jou werkzaam zijn. Via de navigatiekolom aan de linkerzijde navigeer je door de verschillende mogelijkheden van ons portaal.</a:t>
            </a:r>
          </a:p>
          <a:p>
            <a:endParaRPr lang="nl-NL" sz="2400" dirty="0">
              <a:latin typeface="+mj-lt"/>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3</a:t>
            </a:fld>
            <a:endParaRPr lang="nl-NL"/>
          </a:p>
        </p:txBody>
      </p:sp>
      <p:pic>
        <p:nvPicPr>
          <p:cNvPr id="6" name="Tijdelijke aanduiding voor inhoud 8">
            <a:extLst>
              <a:ext uri="{FF2B5EF4-FFF2-40B4-BE49-F238E27FC236}">
                <a16:creationId xmlns:a16="http://schemas.microsoft.com/office/drawing/2014/main" id="{A4AA202F-50BE-9F77-02F1-75164E77D053}"/>
              </a:ext>
            </a:extLst>
          </p:cNvPr>
          <p:cNvPicPr preferRelativeResize="0">
            <a:picLocks noGrp="1" noChangeAspect="1"/>
          </p:cNvPicPr>
          <p:nvPr>
            <p:ph idx="1"/>
          </p:nvPr>
        </p:nvPicPr>
        <p:blipFill>
          <a:blip r:embed="rId3"/>
          <a:srcRect/>
          <a:stretch/>
        </p:blipFill>
        <p:spPr>
          <a:xfrm>
            <a:off x="5296761" y="5600700"/>
            <a:ext cx="13788890" cy="747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7097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dirty="0"/>
              <a:t>Mijn gegevens</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37" y="3842917"/>
            <a:ext cx="16063601" cy="694532"/>
          </a:xfrm>
        </p:spPr>
        <p:txBody>
          <a:bodyPr/>
          <a:lstStyle/>
          <a:p>
            <a:r>
              <a:rPr lang="nl-NL" sz="2400" dirty="0">
                <a:solidFill>
                  <a:srgbClr val="FFFFFF"/>
                </a:solidFill>
                <a:latin typeface="Abadi" panose="020B0604020104020204" pitchFamily="34" charset="0"/>
              </a:rPr>
              <a:t>Op de pagina “Mijn gegevens” vind je alle gegevens en voer je eventuele wijzigingen door. Ook vind je hier de plaatsingen, kostenplaatsen en overige relevante documenten.</a:t>
            </a:r>
          </a:p>
          <a:p>
            <a:endParaRPr lang="nl-NL" sz="2400" dirty="0">
              <a:latin typeface="+mj-lt"/>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4</a:t>
            </a:fld>
            <a:endParaRPr lang="nl-NL"/>
          </a:p>
        </p:txBody>
      </p:sp>
      <p:pic>
        <p:nvPicPr>
          <p:cNvPr id="6" name="Tijdelijke aanduiding voor inhoud 8">
            <a:extLst>
              <a:ext uri="{FF2B5EF4-FFF2-40B4-BE49-F238E27FC236}">
                <a16:creationId xmlns:a16="http://schemas.microsoft.com/office/drawing/2014/main" id="{A4AA202F-50BE-9F77-02F1-75164E77D053}"/>
              </a:ext>
            </a:extLst>
          </p:cNvPr>
          <p:cNvPicPr preferRelativeResize="0">
            <a:picLocks noGrp="1" noChangeAspect="1"/>
          </p:cNvPicPr>
          <p:nvPr>
            <p:ph idx="1"/>
          </p:nvPr>
        </p:nvPicPr>
        <p:blipFill>
          <a:blip r:embed="rId3"/>
          <a:srcRect/>
          <a:stretch/>
        </p:blipFill>
        <p:spPr>
          <a:xfrm>
            <a:off x="5465886" y="5235575"/>
            <a:ext cx="13788890" cy="747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1859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dirty="0"/>
              <a:t>Berichten</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42" y="3917869"/>
            <a:ext cx="16003636" cy="694532"/>
          </a:xfrm>
        </p:spPr>
        <p:txBody>
          <a:bodyPr/>
          <a:lstStyle/>
          <a:p>
            <a:r>
              <a:rPr lang="nl-NL" sz="2400" dirty="0">
                <a:solidFill>
                  <a:srgbClr val="FFFFFF"/>
                </a:solidFill>
                <a:latin typeface="Abadi" panose="020B0604020104020204" pitchFamily="34" charset="0"/>
              </a:rPr>
              <a:t>Op de pagina “Berichten” vind je belangrijke meldingen, herinneringen voor ingevoerde uren ect. </a:t>
            </a:r>
          </a:p>
          <a:p>
            <a:endParaRPr lang="nl-NL" sz="2400" dirty="0">
              <a:latin typeface="+mj-lt"/>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5</a:t>
            </a:fld>
            <a:endParaRPr lang="nl-NL"/>
          </a:p>
        </p:txBody>
      </p:sp>
      <p:pic>
        <p:nvPicPr>
          <p:cNvPr id="6" name="Tijdelijke aanduiding voor inhoud 8">
            <a:extLst>
              <a:ext uri="{FF2B5EF4-FFF2-40B4-BE49-F238E27FC236}">
                <a16:creationId xmlns:a16="http://schemas.microsoft.com/office/drawing/2014/main" id="{A4AA202F-50BE-9F77-02F1-75164E77D053}"/>
              </a:ext>
            </a:extLst>
          </p:cNvPr>
          <p:cNvPicPr preferRelativeResize="0">
            <a:picLocks noGrp="1" noChangeAspect="1"/>
          </p:cNvPicPr>
          <p:nvPr>
            <p:ph idx="1"/>
          </p:nvPr>
        </p:nvPicPr>
        <p:blipFill>
          <a:blip r:embed="rId3"/>
          <a:srcRect/>
          <a:stretch/>
        </p:blipFill>
        <p:spPr>
          <a:xfrm>
            <a:off x="5465886" y="5095214"/>
            <a:ext cx="13788890" cy="747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2894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dirty="0"/>
              <a:t>Urendeclaraties – Urenoverzicht 1</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41" y="3423864"/>
            <a:ext cx="15988646" cy="694532"/>
          </a:xfrm>
        </p:spPr>
        <p:txBody>
          <a:bodyPr/>
          <a:lstStyle/>
          <a:p>
            <a:r>
              <a:rPr lang="nl-NL" sz="2400" dirty="0">
                <a:solidFill>
                  <a:srgbClr val="FFFFFF"/>
                </a:solidFill>
                <a:latin typeface="Abadi" panose="020B0604020104020204" pitchFamily="34" charset="0"/>
              </a:rPr>
              <a:t>Op de pagina “Urendeclaraties - Urenoverzicht” vind je alle uren declaraties van werknemers die bij jou werkzaam zijn. Je ziet </a:t>
            </a:r>
            <a:r>
              <a:rPr lang="nl-NL" sz="2400" dirty="0" err="1">
                <a:solidFill>
                  <a:srgbClr val="FFFFFF"/>
                </a:solidFill>
                <a:latin typeface="Abadi" panose="020B0604020104020204" pitchFamily="34" charset="0"/>
              </a:rPr>
              <a:t>realtime</a:t>
            </a:r>
            <a:r>
              <a:rPr lang="nl-NL" sz="2400" dirty="0">
                <a:solidFill>
                  <a:srgbClr val="FFFFFF"/>
                </a:solidFill>
                <a:latin typeface="Abadi" panose="020B0604020104020204" pitchFamily="34" charset="0"/>
              </a:rPr>
              <a:t> in wat de status is, hoeveel uren de werknemer al ingevoerd heeft en welke declaraties wachten op jouw goedkeuring. Je filtert op werknemer, week, periode en bij wie de urenbrief in behandeling is. Wanneer je filtert op ‘In behandeling bij’ &gt; Relatie, krijg je de urenbrieven naar voren welke je nog moet goedkeuren. Door het vakje onder “actie” aan te vinken en vervolgens de knop “declaratie(s) accorderen” te klikken verzend je de goedkeurde uren. Perflexxion gaat er vervolgens mee aan de slag om de uren in de eerstvolgende betalingsronde mee te nemen. Mocht je het niet eens zijn met het totaal aantal uren, dan navigeer je naar de werkbrief door op het # nummer te klikken.</a:t>
            </a:r>
          </a:p>
          <a:p>
            <a:endParaRPr lang="nl-NL" sz="2400" dirty="0">
              <a:latin typeface="Abadi" panose="020B0604020104020204" pitchFamily="34" charset="0"/>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6</a:t>
            </a:fld>
            <a:endParaRPr lang="nl-NL"/>
          </a:p>
        </p:txBody>
      </p:sp>
      <p:pic>
        <p:nvPicPr>
          <p:cNvPr id="6" name="Tijdelijke aanduiding voor inhoud 8">
            <a:extLst>
              <a:ext uri="{FF2B5EF4-FFF2-40B4-BE49-F238E27FC236}">
                <a16:creationId xmlns:a16="http://schemas.microsoft.com/office/drawing/2014/main" id="{A4AA202F-50BE-9F77-02F1-75164E77D053}"/>
              </a:ext>
            </a:extLst>
          </p:cNvPr>
          <p:cNvPicPr preferRelativeResize="0">
            <a:picLocks noGrp="1" noChangeAspect="1"/>
          </p:cNvPicPr>
          <p:nvPr>
            <p:ph idx="1"/>
          </p:nvPr>
        </p:nvPicPr>
        <p:blipFill>
          <a:blip r:embed="rId3"/>
          <a:srcRect/>
          <a:stretch/>
        </p:blipFill>
        <p:spPr>
          <a:xfrm>
            <a:off x="5465886" y="5999706"/>
            <a:ext cx="13788890" cy="747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9526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dirty="0"/>
              <a:t>Urendeclaraties – Urenoverzicht 2</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41" y="3827928"/>
            <a:ext cx="15973659" cy="694532"/>
          </a:xfrm>
        </p:spPr>
        <p:txBody>
          <a:bodyPr/>
          <a:lstStyle/>
          <a:p>
            <a:r>
              <a:rPr lang="nl-NL" sz="2400" dirty="0">
                <a:solidFill>
                  <a:srgbClr val="FFFFFF"/>
                </a:solidFill>
                <a:latin typeface="Abadi" panose="020B0604020104020204" pitchFamily="34" charset="0"/>
              </a:rPr>
              <a:t>Door op het # nummer te klikken navigeer je naar de werkbrief. Hier zie je exact welke uren de werknemer heeft ingevuld. Je ziet de begin- en eindtijd en de opgenomen pauzetijden per dag. Ook kan je hier de uren van de werknemer goedkeuren, afkeuren of aanpassen. </a:t>
            </a:r>
          </a:p>
          <a:p>
            <a:endParaRPr lang="nl-NL" sz="2400" dirty="0">
              <a:latin typeface="Abadi" panose="020B0604020104020204" pitchFamily="34" charset="0"/>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7</a:t>
            </a:fld>
            <a:endParaRPr lang="nl-NL"/>
          </a:p>
        </p:txBody>
      </p:sp>
      <p:pic>
        <p:nvPicPr>
          <p:cNvPr id="6" name="Tijdelijke aanduiding voor inhoud 8">
            <a:extLst>
              <a:ext uri="{FF2B5EF4-FFF2-40B4-BE49-F238E27FC236}">
                <a16:creationId xmlns:a16="http://schemas.microsoft.com/office/drawing/2014/main" id="{A4AA202F-50BE-9F77-02F1-75164E77D053}"/>
              </a:ext>
            </a:extLst>
          </p:cNvPr>
          <p:cNvPicPr preferRelativeResize="0">
            <a:picLocks noGrp="1" noChangeAspect="1"/>
          </p:cNvPicPr>
          <p:nvPr>
            <p:ph idx="1"/>
          </p:nvPr>
        </p:nvPicPr>
        <p:blipFill>
          <a:blip r:embed="rId3"/>
          <a:srcRect/>
          <a:stretch/>
        </p:blipFill>
        <p:spPr>
          <a:xfrm>
            <a:off x="5465830" y="5600700"/>
            <a:ext cx="13788890" cy="747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5921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dirty="0"/>
              <a:t>Urendeclaraties – Uren declareren</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94" y="3811422"/>
            <a:ext cx="16348358" cy="694532"/>
          </a:xfrm>
        </p:spPr>
        <p:txBody>
          <a:bodyPr/>
          <a:lstStyle/>
          <a:p>
            <a:r>
              <a:rPr lang="nl-NL" sz="2400" dirty="0">
                <a:solidFill>
                  <a:srgbClr val="FFFFFF"/>
                </a:solidFill>
                <a:latin typeface="Abadi" panose="020B0604020104020204" pitchFamily="34" charset="0"/>
              </a:rPr>
              <a:t>Op de pagina “Urendeclaraties – Uren declareren” vind je alle uren werkbrieven van al jouw medewerkers. Hier kan je ook uren goedkeuren, afkeuren of aanpassen. Je kunt alleen werkbrieven goedkeuren, afkeuren of aanpassen als de werknemer zijn/haar uren al heeft goedgekeurd. </a:t>
            </a:r>
            <a:endParaRPr lang="nl-NL" sz="2400" dirty="0">
              <a:latin typeface="Abadi" panose="020B0604020104020204" pitchFamily="34" charset="0"/>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8</a:t>
            </a:fld>
            <a:endParaRPr lang="nl-NL"/>
          </a:p>
        </p:txBody>
      </p:sp>
      <p:pic>
        <p:nvPicPr>
          <p:cNvPr id="6" name="Tijdelijke aanduiding voor inhoud 8">
            <a:extLst>
              <a:ext uri="{FF2B5EF4-FFF2-40B4-BE49-F238E27FC236}">
                <a16:creationId xmlns:a16="http://schemas.microsoft.com/office/drawing/2014/main" id="{A4AA202F-50BE-9F77-02F1-75164E77D053}"/>
              </a:ext>
            </a:extLst>
          </p:cNvPr>
          <p:cNvPicPr preferRelativeResize="0">
            <a:picLocks noGrp="1" noChangeAspect="1"/>
          </p:cNvPicPr>
          <p:nvPr>
            <p:ph idx="1"/>
          </p:nvPr>
        </p:nvPicPr>
        <p:blipFill>
          <a:blip r:embed="rId3"/>
          <a:srcRect/>
          <a:stretch/>
        </p:blipFill>
        <p:spPr>
          <a:xfrm>
            <a:off x="5296761" y="5387923"/>
            <a:ext cx="13788890" cy="747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8835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dirty="0"/>
              <a:t>Plaatsingen</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38" y="3693016"/>
            <a:ext cx="16153542" cy="694532"/>
          </a:xfrm>
        </p:spPr>
        <p:txBody>
          <a:bodyPr/>
          <a:lstStyle/>
          <a:p>
            <a:r>
              <a:rPr lang="nl-NL" sz="2400" dirty="0">
                <a:solidFill>
                  <a:srgbClr val="FFFFFF"/>
                </a:solidFill>
                <a:latin typeface="Abadi" panose="020B0604020104020204" pitchFamily="34" charset="0"/>
              </a:rPr>
              <a:t>Op de pagina “Plaatsingen” vind je alle plaatsingen. Zowel actieve als inactieve plaatsingen. Door op het vergrootglas te klikken navigeer je naar de meeste relevante informatie omtrent de plaatsing.</a:t>
            </a:r>
            <a:endParaRPr lang="nl-NL" sz="2400" dirty="0">
              <a:latin typeface="Abadi" panose="020B0604020104020204" pitchFamily="34" charset="0"/>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9</a:t>
            </a:fld>
            <a:endParaRPr lang="nl-NL"/>
          </a:p>
        </p:txBody>
      </p:sp>
      <p:pic>
        <p:nvPicPr>
          <p:cNvPr id="6" name="Tijdelijke aanduiding voor inhoud 8">
            <a:extLst>
              <a:ext uri="{FF2B5EF4-FFF2-40B4-BE49-F238E27FC236}">
                <a16:creationId xmlns:a16="http://schemas.microsoft.com/office/drawing/2014/main" id="{A4AA202F-50BE-9F77-02F1-75164E77D053}"/>
              </a:ext>
            </a:extLst>
          </p:cNvPr>
          <p:cNvPicPr preferRelativeResize="0">
            <a:picLocks noGrp="1" noChangeAspect="1"/>
          </p:cNvPicPr>
          <p:nvPr>
            <p:ph idx="1"/>
          </p:nvPr>
        </p:nvPicPr>
        <p:blipFill>
          <a:blip r:embed="rId3"/>
          <a:srcRect/>
          <a:stretch/>
        </p:blipFill>
        <p:spPr>
          <a:xfrm>
            <a:off x="5465829" y="5600700"/>
            <a:ext cx="13788890" cy="747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384384"/>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SO2014-07">
  <a:themeElements>
    <a:clrScheme name="Custom 4">
      <a:dk1>
        <a:srgbClr val="737373"/>
      </a:dk1>
      <a:lt1>
        <a:sysClr val="window" lastClr="FFFFFF"/>
      </a:lt1>
      <a:dk2>
        <a:srgbClr val="00395F"/>
      </a:dk2>
      <a:lt2>
        <a:srgbClr val="E6E6E6"/>
      </a:lt2>
      <a:accent1>
        <a:srgbClr val="00395F"/>
      </a:accent1>
      <a:accent2>
        <a:srgbClr val="079FC3"/>
      </a:accent2>
      <a:accent3>
        <a:srgbClr val="7F9CAF"/>
      </a:accent3>
      <a:accent4>
        <a:srgbClr val="FF8C00"/>
      </a:accent4>
      <a:accent5>
        <a:srgbClr val="F1554B"/>
      </a:accent5>
      <a:accent6>
        <a:srgbClr val="00B294"/>
      </a:accent6>
      <a:hlink>
        <a:srgbClr val="079FC3"/>
      </a:hlink>
      <a:folHlink>
        <a:srgbClr val="079FC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0" tIns="0" rIns="0" bIns="0" rtlCol="0" anchor="ctr"/>
      <a:lstStyle>
        <a:defPPr algn="ctr">
          <a:defRPr dirty="0" smtClean="0">
            <a:latin typeface="Segoe UI" panose="020B0502040204020203" pitchFamily="34" charset="0"/>
            <a:ea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a:solidFill>
              <a:srgbClr val="3C3C3C"/>
            </a:solidFill>
            <a:latin typeface="Segoe UI" panose="020B0502040204020203" pitchFamily="34" charset="0"/>
            <a:ea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owerpoint template HSO 2014 FINAL" id="{DD61B46F-AEE6-4A9F-916E-D7A61A8C7D79}" vid="{C6C95E05-CE6F-43AB-A47A-24E7387C1897}"/>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204F9501354C45881DB0E8E8738B7B" ma:contentTypeVersion="19" ma:contentTypeDescription="Een nieuw document maken." ma:contentTypeScope="" ma:versionID="a427df9e5d02b9dc7ef3ac469c2fee40">
  <xsd:schema xmlns:xsd="http://www.w3.org/2001/XMLSchema" xmlns:xs="http://www.w3.org/2001/XMLSchema" xmlns:p="http://schemas.microsoft.com/office/2006/metadata/properties" xmlns:ns2="0a2d8306-e4de-466b-be0d-0a5e1d4997e7" xmlns:ns3="33f163ba-7219-4a0b-8a83-08d875407796" targetNamespace="http://schemas.microsoft.com/office/2006/metadata/properties" ma:root="true" ma:fieldsID="3a8a1b0bb5f02d07683b0e0c4944d347" ns2:_="" ns3:_="">
    <xsd:import namespace="0a2d8306-e4de-466b-be0d-0a5e1d4997e7"/>
    <xsd:import namespace="33f163ba-7219-4a0b-8a83-08d87540779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2d8306-e4de-466b-be0d-0a5e1d499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6bac5be6-07ac-4878-86c6-4d63f341e1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f163ba-7219-4a0b-8a83-08d875407796"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9c7d6893-710e-42c3-9d05-f02edd7ddf04}" ma:internalName="TaxCatchAll" ma:showField="CatchAllData" ma:web="33f163ba-7219-4a0b-8a83-08d8754077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2d8306-e4de-466b-be0d-0a5e1d4997e7">
      <Terms xmlns="http://schemas.microsoft.com/office/infopath/2007/PartnerControls"/>
    </lcf76f155ced4ddcb4097134ff3c332f>
    <TaxCatchAll xmlns="33f163ba-7219-4a0b-8a83-08d875407796" xsi:nil="true"/>
  </documentManagement>
</p:properties>
</file>

<file path=customXml/itemProps1.xml><?xml version="1.0" encoding="utf-8"?>
<ds:datastoreItem xmlns:ds="http://schemas.openxmlformats.org/officeDocument/2006/customXml" ds:itemID="{8FC6A98B-A8FE-4DA3-B136-F001A840FFB0}">
  <ds:schemaRefs>
    <ds:schemaRef ds:uri="http://schemas.microsoft.com/sharepoint/v3/contenttype/forms"/>
  </ds:schemaRefs>
</ds:datastoreItem>
</file>

<file path=customXml/itemProps2.xml><?xml version="1.0" encoding="utf-8"?>
<ds:datastoreItem xmlns:ds="http://schemas.openxmlformats.org/officeDocument/2006/customXml" ds:itemID="{7847F4D2-7954-4E1B-9882-A4EABCD67A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2d8306-e4de-466b-be0d-0a5e1d4997e7"/>
    <ds:schemaRef ds:uri="33f163ba-7219-4a0b-8a83-08d8754077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F941FC-E0BB-4DF0-AFD9-55DF1EAA177E}">
  <ds:schemaRefs>
    <ds:schemaRef ds:uri="http://schemas.microsoft.com/office/2006/documentManagement/types"/>
    <ds:schemaRef ds:uri="http://schemas.openxmlformats.org/package/2006/metadata/core-properties"/>
    <ds:schemaRef ds:uri="http://purl.org/dc/elements/1.1/"/>
    <ds:schemaRef ds:uri="http://www.w3.org/XML/1998/namespace"/>
    <ds:schemaRef ds:uri="fc66091c-f360-4016-b4e8-b84bf0e397ec"/>
    <ds:schemaRef ds:uri="http://schemas.microsoft.com/office/infopath/2007/PartnerControls"/>
    <ds:schemaRef ds:uri="http://purl.org/dc/terms/"/>
    <ds:schemaRef ds:uri="7203ea56-7314-44e8-9ba6-d6c65cd4ae5c"/>
    <ds:schemaRef ds:uri="http://schemas.microsoft.com/office/2006/metadata/properties"/>
    <ds:schemaRef ds:uri="http://purl.org/dc/dcmitype/"/>
    <ds:schemaRef ds:uri="0a2d8306-e4de-466b-be0d-0a5e1d4997e7"/>
    <ds:schemaRef ds:uri="33f163ba-7219-4a0b-8a83-08d875407796"/>
  </ds:schemaRefs>
</ds:datastoreItem>
</file>

<file path=docProps/app.xml><?xml version="1.0" encoding="utf-8"?>
<Properties xmlns="http://schemas.openxmlformats.org/officeDocument/2006/extended-properties" xmlns:vt="http://schemas.openxmlformats.org/officeDocument/2006/docPropsVTypes">
  <Template>Office Theme</Template>
  <TotalTime>129</TotalTime>
  <Words>536</Words>
  <Application>Microsoft Office PowerPoint</Application>
  <PresentationFormat>Aangepast</PresentationFormat>
  <Paragraphs>44</Paragraphs>
  <Slides>11</Slides>
  <Notes>11</Notes>
  <HiddenSlides>0</HiddenSlides>
  <MMClips>0</MMClips>
  <ScaleCrop>false</ScaleCrop>
  <HeadingPairs>
    <vt:vector size="6" baseType="variant">
      <vt:variant>
        <vt:lpstr>Gebruikte lettertypen</vt:lpstr>
      </vt:variant>
      <vt:variant>
        <vt:i4>7</vt:i4>
      </vt:variant>
      <vt:variant>
        <vt:lpstr>Thema</vt:lpstr>
      </vt:variant>
      <vt:variant>
        <vt:i4>3</vt:i4>
      </vt:variant>
      <vt:variant>
        <vt:lpstr>Diatitels</vt:lpstr>
      </vt:variant>
      <vt:variant>
        <vt:i4>11</vt:i4>
      </vt:variant>
    </vt:vector>
  </HeadingPairs>
  <TitlesOfParts>
    <vt:vector size="21" baseType="lpstr">
      <vt:lpstr>☞NEXA-BOLD</vt:lpstr>
      <vt:lpstr>☞NEXA-LIGHT</vt:lpstr>
      <vt:lpstr>Abadi</vt:lpstr>
      <vt:lpstr>Arial</vt:lpstr>
      <vt:lpstr>Calibri</vt:lpstr>
      <vt:lpstr>Segoe UI</vt:lpstr>
      <vt:lpstr>Wingdings</vt:lpstr>
      <vt:lpstr>Kantoorthema</vt:lpstr>
      <vt:lpstr>1_Kantoorthema</vt:lpstr>
      <vt:lpstr>HSO2014-07</vt:lpstr>
      <vt:lpstr>Handleiding EF2GO</vt:lpstr>
      <vt:lpstr>Inloggen</vt:lpstr>
      <vt:lpstr>Dashboard</vt:lpstr>
      <vt:lpstr>Mijn gegevens</vt:lpstr>
      <vt:lpstr>Berichten</vt:lpstr>
      <vt:lpstr>Urendeclaraties – Urenoverzicht 1</vt:lpstr>
      <vt:lpstr>Urendeclaraties – Urenoverzicht 2</vt:lpstr>
      <vt:lpstr>Urendeclaraties – Uren declareren</vt:lpstr>
      <vt:lpstr>Plaatsingen</vt:lpstr>
      <vt:lpstr>Flexcollega’s / flexwerkers</vt:lpstr>
      <vt:lpstr>Veelgestelde 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2Mèt Reclame</dc:creator>
  <cp:lastModifiedBy>Wendy de Groot</cp:lastModifiedBy>
  <cp:revision>4</cp:revision>
  <cp:lastPrinted>2024-11-20T13:16:15Z</cp:lastPrinted>
  <dcterms:created xsi:type="dcterms:W3CDTF">2021-03-11T13:24:23Z</dcterms:created>
  <dcterms:modified xsi:type="dcterms:W3CDTF">2024-11-21T14:01:53Z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0x0101004E204F9501354C45881DB0E8E8738B7B</vt:lpwstr>
  </property>
</Properties>
</file>